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9" r:id="rId2"/>
    <p:sldId id="272" r:id="rId3"/>
    <p:sldId id="258" r:id="rId4"/>
    <p:sldId id="273" r:id="rId5"/>
    <p:sldId id="256" r:id="rId6"/>
    <p:sldId id="266" r:id="rId7"/>
    <p:sldId id="270" r:id="rId8"/>
    <p:sldId id="262" r:id="rId9"/>
    <p:sldId id="261" r:id="rId10"/>
    <p:sldId id="264" r:id="rId11"/>
    <p:sldId id="268" r:id="rId12"/>
    <p:sldId id="267" r:id="rId13"/>
  </p:sldIdLst>
  <p:sldSz cx="9144000" cy="6858000" type="screen4x3"/>
  <p:notesSz cx="7102475" cy="9388475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60" y="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092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092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D7B02E-10E0-40DE-BF3D-6A5434435F6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2037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94F4067A-9E94-4307-9BA0-B3BD0AC8B65F}" type="datetimeFigureOut">
              <a:rPr lang="es-MX" smtClean="0"/>
              <a:pPr/>
              <a:t>25/02/2021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915C015E-0491-465C-AC90-E6783AAFCD33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5638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C015E-0491-465C-AC90-E6783AAFCD33}" type="slidenum">
              <a:rPr lang="es-MX" smtClean="0"/>
              <a:pPr/>
              <a:t>3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D16E0-4DA0-4ED3-A6C2-0E0FB820B33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1410B-6CF3-4054-AD54-1D51AE1332D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3A2B9-4E6D-4D4B-BD6D-A8D6B862246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726B6-ABB2-4C11-B596-387B7273FC9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3533A-DFB4-410D-A32F-C0DCF1167CA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D6D9B-54AC-4422-83C7-614BC6396A9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235AC-12C1-46C4-A356-E695B4FFDE6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C6952-02A9-4E54-80CC-C90BFAEE734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07865-2B8C-43A6-BACA-1817C30E057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E32AE-1843-4B8C-A665-95DEDBA68B6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15A55-D151-47C6-B3B4-4D16D4110DE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FC6D5-49CC-4547-A558-6F5CEB773A3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9953BD6-D91E-4E65-A8CA-D14EC627B87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>
                <a:cs typeface="Arial" charset="0"/>
              </a:rPr>
              <a:t>The</a:t>
            </a:r>
            <a:r>
              <a:rPr lang="es-MX" dirty="0">
                <a:cs typeface="Arial" charset="0"/>
              </a:rPr>
              <a:t> Local Church and </a:t>
            </a:r>
            <a:r>
              <a:rPr lang="es-MX" dirty="0" err="1">
                <a:cs typeface="Arial" charset="0"/>
              </a:rPr>
              <a:t>Missions</a:t>
            </a:r>
            <a:endParaRPr lang="es-MX" dirty="0">
              <a:cs typeface="Arial" charset="0"/>
            </a:endParaRPr>
          </a:p>
        </p:txBody>
      </p:sp>
      <p:sp>
        <p:nvSpPr>
          <p:cNvPr id="2051" name="5 Marcador de contenido"/>
          <p:cNvSpPr>
            <a:spLocks noGrp="1"/>
          </p:cNvSpPr>
          <p:nvPr>
            <p:ph idx="1"/>
          </p:nvPr>
        </p:nvSpPr>
        <p:spPr>
          <a:xfrm>
            <a:off x="762000" y="1981200"/>
            <a:ext cx="8229600" cy="26670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church</a:t>
            </a:r>
            <a:r>
              <a:rPr lang="es-MX" dirty="0"/>
              <a:t> </a:t>
            </a:r>
            <a:r>
              <a:rPr lang="es-MX" dirty="0" err="1"/>
              <a:t>is</a:t>
            </a:r>
            <a:r>
              <a:rPr lang="es-MX" dirty="0"/>
              <a:t> </a:t>
            </a:r>
            <a:r>
              <a:rPr lang="es-MX" dirty="0" err="1"/>
              <a:t>God’s</a:t>
            </a:r>
            <a:r>
              <a:rPr lang="es-MX" dirty="0"/>
              <a:t> </a:t>
            </a:r>
            <a:r>
              <a:rPr lang="es-MX" dirty="0" err="1"/>
              <a:t>instrument</a:t>
            </a:r>
            <a:r>
              <a:rPr lang="es-MX" dirty="0"/>
              <a:t> </a:t>
            </a:r>
            <a:r>
              <a:rPr lang="es-MX" dirty="0" err="1"/>
              <a:t>for</a:t>
            </a:r>
            <a:r>
              <a:rPr lang="es-MX" dirty="0"/>
              <a:t> </a:t>
            </a:r>
            <a:r>
              <a:rPr lang="es-MX" dirty="0" err="1"/>
              <a:t>completing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Great </a:t>
            </a:r>
            <a:r>
              <a:rPr lang="es-MX" dirty="0" err="1"/>
              <a:t>Commission</a:t>
            </a:r>
            <a:r>
              <a:rPr lang="es-MX" dirty="0"/>
              <a:t>.</a:t>
            </a:r>
          </a:p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es-MX" dirty="0" err="1"/>
              <a:t>Most</a:t>
            </a:r>
            <a:r>
              <a:rPr lang="es-MX" dirty="0"/>
              <a:t> of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themes</a:t>
            </a:r>
            <a:r>
              <a:rPr lang="es-MX" dirty="0"/>
              <a:t> of </a:t>
            </a:r>
            <a:r>
              <a:rPr lang="es-MX" i="1" dirty="0" err="1"/>
              <a:t>Your</a:t>
            </a:r>
            <a:r>
              <a:rPr lang="es-MX" i="1" dirty="0"/>
              <a:t> Church </a:t>
            </a:r>
            <a:r>
              <a:rPr lang="es-MX" dirty="0" err="1"/>
              <a:t>mention</a:t>
            </a:r>
            <a:r>
              <a:rPr lang="es-MX" i="1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church</a:t>
            </a:r>
            <a:r>
              <a:rPr lang="es-MX" dirty="0"/>
              <a:t> in </a:t>
            </a:r>
            <a:r>
              <a:rPr lang="es-MX" dirty="0" err="1"/>
              <a:t>some</a:t>
            </a:r>
            <a:r>
              <a:rPr lang="es-MX" dirty="0"/>
              <a:t> </a:t>
            </a:r>
            <a:r>
              <a:rPr lang="es-MX" dirty="0" err="1"/>
              <a:t>way</a:t>
            </a:r>
            <a:r>
              <a:rPr lang="es-MX" dirty="0"/>
              <a:t> 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C:\Users\James\Documents\Your Church 2014 Support\English Images 2014\89-Frustration_edited-2.tif"/>
          <p:cNvPicPr/>
          <p:nvPr/>
        </p:nvPicPr>
        <p:blipFill>
          <a:blip r:embed="rId2"/>
          <a:srcRect b="9172"/>
          <a:stretch>
            <a:fillRect/>
          </a:stretch>
        </p:blipFill>
        <p:spPr bwMode="auto">
          <a:xfrm>
            <a:off x="2895600" y="304800"/>
            <a:ext cx="60198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5 Título"/>
          <p:cNvSpPr>
            <a:spLocks noGrp="1"/>
          </p:cNvSpPr>
          <p:nvPr>
            <p:ph type="title"/>
          </p:nvPr>
        </p:nvSpPr>
        <p:spPr>
          <a:xfrm>
            <a:off x="76200" y="1600200"/>
            <a:ext cx="3200400" cy="4038600"/>
          </a:xfrm>
        </p:spPr>
        <p:txBody>
          <a:bodyPr/>
          <a:lstStyle/>
          <a:p>
            <a:pPr algn="l" eaLnBrk="1" hangingPunct="1"/>
            <a:r>
              <a:rPr lang="es-MX" dirty="0"/>
              <a:t>A New </a:t>
            </a:r>
            <a:r>
              <a:rPr lang="es-MX" dirty="0" err="1"/>
              <a:t>Orientation</a:t>
            </a:r>
            <a:r>
              <a:rPr lang="es-MX" dirty="0"/>
              <a:t> </a:t>
            </a:r>
            <a:r>
              <a:rPr lang="es-MX" dirty="0" err="1"/>
              <a:t>for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Church–</a:t>
            </a:r>
            <a:br>
              <a:rPr lang="es-MX" dirty="0"/>
            </a:br>
            <a:br>
              <a:rPr lang="es-MX" dirty="0"/>
            </a:br>
            <a:r>
              <a:rPr lang="es-MX" dirty="0" err="1"/>
              <a:t>from</a:t>
            </a:r>
            <a:r>
              <a:rPr lang="es-MX" dirty="0"/>
              <a:t>….</a:t>
            </a:r>
          </a:p>
        </p:txBody>
      </p:sp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4800600" y="3810000"/>
            <a:ext cx="2514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32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Frustration</a:t>
            </a:r>
            <a:r>
              <a:rPr kumimoji="0" lang="es-ES" sz="3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!</a:t>
            </a:r>
            <a:endParaRPr kumimoji="0" lang="es-MX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WordArt 2"/>
          <p:cNvSpPr>
            <a:spLocks noChangeArrowheads="1" noChangeShapeType="1" noTextEdit="1"/>
          </p:cNvSpPr>
          <p:nvPr/>
        </p:nvSpPr>
        <p:spPr bwMode="auto">
          <a:xfrm rot="16693542">
            <a:off x="5049481" y="968757"/>
            <a:ext cx="1938417" cy="33347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MX" sz="12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Opressed</a:t>
            </a:r>
            <a:r>
              <a:rPr lang="es-MX" sz="12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lang="es-MX" sz="12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Women</a:t>
            </a:r>
            <a:endParaRPr lang="es-MX" sz="12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5123" name="WordArt 3"/>
          <p:cNvSpPr>
            <a:spLocks noChangeArrowheads="1" noChangeShapeType="1" noTextEdit="1"/>
          </p:cNvSpPr>
          <p:nvPr/>
        </p:nvSpPr>
        <p:spPr bwMode="auto">
          <a:xfrm rot="-4241852">
            <a:off x="5810920" y="1404592"/>
            <a:ext cx="1228222" cy="2670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MX" sz="12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Evangelism</a:t>
            </a:r>
            <a:endParaRPr lang="es-MX" sz="12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 rot="18009930">
            <a:off x="5828676" y="1078215"/>
            <a:ext cx="2478448" cy="2789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MX" sz="1200" kern="10" spc="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Ethnic</a:t>
            </a:r>
            <a:r>
              <a:rPr lang="es-MX" sz="1200" kern="10" spc="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 </a:t>
            </a:r>
            <a:r>
              <a:rPr lang="es-MX" sz="1200" kern="10" spc="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Groups</a:t>
            </a:r>
            <a:r>
              <a:rPr lang="es-MX" sz="1200" kern="10" spc="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 in </a:t>
            </a:r>
            <a:r>
              <a:rPr lang="es-MX" sz="1200" kern="10" spc="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Mexico</a:t>
            </a:r>
            <a:endParaRPr lang="es-MX" sz="12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latin typeface="Arial Black"/>
            </a:endParaRPr>
          </a:p>
        </p:txBody>
      </p:sp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 rot="18788833">
            <a:off x="6597336" y="1698682"/>
            <a:ext cx="1445523" cy="3026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MX" sz="12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1C1C1C"/>
                </a:solidFill>
                <a:effectLst/>
                <a:latin typeface="Arial"/>
                <a:cs typeface="Arial"/>
              </a:rPr>
              <a:t>Local </a:t>
            </a:r>
            <a:r>
              <a:rPr lang="es-MX" sz="12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1C1C1C"/>
                </a:solidFill>
                <a:effectLst/>
                <a:latin typeface="Arial"/>
                <a:cs typeface="Arial"/>
              </a:rPr>
              <a:t>Missions</a:t>
            </a:r>
            <a:endParaRPr lang="es-MX" sz="12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1C1C1C"/>
              </a:solidFill>
              <a:effectLst/>
              <a:latin typeface="Arial"/>
              <a:cs typeface="Arial"/>
            </a:endParaRPr>
          </a:p>
        </p:txBody>
      </p:sp>
      <p:sp>
        <p:nvSpPr>
          <p:cNvPr id="5126" name="WordArt 6"/>
          <p:cNvSpPr>
            <a:spLocks noChangeArrowheads="1" noChangeShapeType="1" noTextEdit="1"/>
          </p:cNvSpPr>
          <p:nvPr/>
        </p:nvSpPr>
        <p:spPr bwMode="auto">
          <a:xfrm rot="19329857">
            <a:off x="6919412" y="2001295"/>
            <a:ext cx="1412648" cy="3059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MX" sz="12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10/40 </a:t>
            </a:r>
            <a:r>
              <a:rPr lang="es-MX" sz="12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Window</a:t>
            </a:r>
            <a:endParaRPr lang="es-MX" sz="12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5127" name="WordArt 7"/>
          <p:cNvSpPr>
            <a:spLocks noChangeArrowheads="1" noChangeShapeType="1" noTextEdit="1"/>
          </p:cNvSpPr>
          <p:nvPr/>
        </p:nvSpPr>
        <p:spPr bwMode="auto">
          <a:xfrm rot="20520422">
            <a:off x="7257821" y="2498907"/>
            <a:ext cx="928230" cy="27229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MX" sz="12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Worship</a:t>
            </a:r>
            <a:endParaRPr lang="es-MX" sz="12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5128" name="WordArt 8"/>
          <p:cNvSpPr>
            <a:spLocks noChangeArrowheads="1" noChangeShapeType="1" noTextEdit="1"/>
          </p:cNvSpPr>
          <p:nvPr/>
        </p:nvSpPr>
        <p:spPr bwMode="auto">
          <a:xfrm rot="-354947">
            <a:off x="7324509" y="2884238"/>
            <a:ext cx="1270895" cy="2463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MX" sz="12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Counseling</a:t>
            </a:r>
            <a:endParaRPr lang="es-MX" sz="12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5129" name="WordArt 9"/>
          <p:cNvSpPr>
            <a:spLocks noChangeArrowheads="1" noChangeShapeType="1" noTextEdit="1"/>
          </p:cNvSpPr>
          <p:nvPr/>
        </p:nvSpPr>
        <p:spPr bwMode="auto">
          <a:xfrm>
            <a:off x="7467600" y="3276600"/>
            <a:ext cx="9144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MX" sz="12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Sermon</a:t>
            </a:r>
            <a:endParaRPr lang="es-MX" sz="12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5130" name="WordArt 10"/>
          <p:cNvSpPr>
            <a:spLocks noChangeArrowheads="1" noChangeShapeType="1" noTextEdit="1"/>
          </p:cNvSpPr>
          <p:nvPr/>
        </p:nvSpPr>
        <p:spPr bwMode="auto">
          <a:xfrm rot="350563">
            <a:off x="7470935" y="3630840"/>
            <a:ext cx="657277" cy="3337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MX" sz="12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Men</a:t>
            </a:r>
            <a:endParaRPr lang="es-MX" sz="12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5131" name="WordArt 11"/>
          <p:cNvSpPr>
            <a:spLocks noChangeArrowheads="1" noChangeShapeType="1" noTextEdit="1"/>
          </p:cNvSpPr>
          <p:nvPr/>
        </p:nvSpPr>
        <p:spPr bwMode="auto">
          <a:xfrm rot="1048029">
            <a:off x="7412114" y="4122010"/>
            <a:ext cx="1110927" cy="3086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MX" sz="12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Funerals</a:t>
            </a:r>
            <a:endParaRPr lang="es-MX" sz="12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5132" name="WordArt 12"/>
          <p:cNvSpPr>
            <a:spLocks noChangeArrowheads="1" noChangeShapeType="1" noTextEdit="1"/>
          </p:cNvSpPr>
          <p:nvPr/>
        </p:nvSpPr>
        <p:spPr bwMode="auto">
          <a:xfrm rot="1448832">
            <a:off x="7169897" y="4539286"/>
            <a:ext cx="1654293" cy="317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MX" sz="12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Sunday</a:t>
            </a:r>
            <a:r>
              <a:rPr lang="es-MX" sz="12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lang="es-MX" sz="12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School</a:t>
            </a:r>
            <a:endParaRPr lang="es-MX" sz="12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5133" name="WordArt 13"/>
          <p:cNvSpPr>
            <a:spLocks noChangeArrowheads="1" noChangeShapeType="1" noTextEdit="1"/>
          </p:cNvSpPr>
          <p:nvPr/>
        </p:nvSpPr>
        <p:spPr bwMode="auto">
          <a:xfrm rot="2278303">
            <a:off x="6870548" y="4891539"/>
            <a:ext cx="1391366" cy="2717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MX" sz="12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Sound</a:t>
            </a:r>
            <a:r>
              <a:rPr lang="es-MX" sz="12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lang="es-MX" sz="12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System</a:t>
            </a:r>
            <a:endParaRPr lang="es-MX" sz="12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5134" name="WordArt 14"/>
          <p:cNvSpPr>
            <a:spLocks noChangeArrowheads="1" noChangeShapeType="1" noTextEdit="1"/>
          </p:cNvSpPr>
          <p:nvPr/>
        </p:nvSpPr>
        <p:spPr bwMode="auto">
          <a:xfrm rot="3547623">
            <a:off x="6512578" y="5131729"/>
            <a:ext cx="1164800" cy="21094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MX" sz="12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Alliances</a:t>
            </a:r>
            <a:endParaRPr lang="es-MX" sz="12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5135" name="WordArt 15"/>
          <p:cNvSpPr>
            <a:spLocks noChangeArrowheads="1" noChangeShapeType="1" noTextEdit="1"/>
          </p:cNvSpPr>
          <p:nvPr/>
        </p:nvSpPr>
        <p:spPr bwMode="auto">
          <a:xfrm rot="4886655">
            <a:off x="6149067" y="5113751"/>
            <a:ext cx="903745" cy="26881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MX" sz="12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Youth</a:t>
            </a:r>
            <a:endParaRPr lang="es-MX" sz="12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5136" name="WordArt 16"/>
          <p:cNvSpPr>
            <a:spLocks noChangeArrowheads="1" noChangeShapeType="1" noTextEdit="1"/>
          </p:cNvSpPr>
          <p:nvPr/>
        </p:nvSpPr>
        <p:spPr bwMode="auto">
          <a:xfrm rot="37596442">
            <a:off x="5471601" y="5440362"/>
            <a:ext cx="1468471" cy="2856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MX" sz="12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Marriages</a:t>
            </a:r>
            <a:endParaRPr lang="es-MX" sz="12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5137" name="WordArt 17"/>
          <p:cNvSpPr>
            <a:spLocks noChangeArrowheads="1" noChangeShapeType="1" noTextEdit="1"/>
          </p:cNvSpPr>
          <p:nvPr/>
        </p:nvSpPr>
        <p:spPr bwMode="auto">
          <a:xfrm rot="16479576">
            <a:off x="4995892" y="5383268"/>
            <a:ext cx="1561269" cy="3020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MX" sz="12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Maintenance</a:t>
            </a:r>
            <a:endParaRPr lang="es-MX" sz="12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5138" name="WordArt 18"/>
          <p:cNvSpPr>
            <a:spLocks noChangeArrowheads="1" noChangeShapeType="1" noTextEdit="1"/>
          </p:cNvSpPr>
          <p:nvPr/>
        </p:nvSpPr>
        <p:spPr bwMode="auto">
          <a:xfrm rot="38901094">
            <a:off x="4412408" y="5432669"/>
            <a:ext cx="1548091" cy="29952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MX" sz="12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Construction</a:t>
            </a:r>
            <a:endParaRPr lang="es-MX" sz="12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5139" name="WordArt 19"/>
          <p:cNvSpPr>
            <a:spLocks noChangeArrowheads="1" noChangeShapeType="1" noTextEdit="1"/>
          </p:cNvSpPr>
          <p:nvPr/>
        </p:nvSpPr>
        <p:spPr bwMode="auto">
          <a:xfrm rot="-3478388">
            <a:off x="3937824" y="5241291"/>
            <a:ext cx="1541302" cy="25663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MX" sz="12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Discipleship</a:t>
            </a:r>
            <a:endParaRPr lang="es-MX" sz="12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5140" name="WordArt 20"/>
          <p:cNvSpPr>
            <a:spLocks noChangeArrowheads="1" noChangeShapeType="1" noTextEdit="1"/>
          </p:cNvSpPr>
          <p:nvPr/>
        </p:nvSpPr>
        <p:spPr bwMode="auto">
          <a:xfrm rot="-67303630">
            <a:off x="3442775" y="4960542"/>
            <a:ext cx="1715970" cy="237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MX" sz="12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Special</a:t>
            </a:r>
            <a:r>
              <a:rPr lang="es-MX" sz="12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lang="es-MX" sz="12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Events</a:t>
            </a:r>
            <a:endParaRPr lang="es-MX" sz="12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5141" name="WordArt 21"/>
          <p:cNvSpPr>
            <a:spLocks noChangeArrowheads="1" noChangeShapeType="1" noTextEdit="1"/>
          </p:cNvSpPr>
          <p:nvPr/>
        </p:nvSpPr>
        <p:spPr bwMode="auto">
          <a:xfrm rot="-1636504">
            <a:off x="3498701" y="4386109"/>
            <a:ext cx="1250821" cy="2751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MX" sz="12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Cell</a:t>
            </a:r>
            <a:r>
              <a:rPr lang="es-MX" sz="12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lang="es-MX" sz="12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Groups</a:t>
            </a:r>
            <a:endParaRPr lang="es-MX" sz="12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5142" name="WordArt 22"/>
          <p:cNvSpPr>
            <a:spLocks noChangeArrowheads="1" noChangeShapeType="1" noTextEdit="1"/>
          </p:cNvSpPr>
          <p:nvPr/>
        </p:nvSpPr>
        <p:spPr bwMode="auto">
          <a:xfrm rot="-991021">
            <a:off x="3367848" y="3975040"/>
            <a:ext cx="1201701" cy="28027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MX" sz="12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Baptisms</a:t>
            </a:r>
            <a:endParaRPr lang="es-MX" sz="12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5143" name="WordArt 23"/>
          <p:cNvSpPr>
            <a:spLocks noChangeArrowheads="1" noChangeShapeType="1" noTextEdit="1"/>
          </p:cNvSpPr>
          <p:nvPr/>
        </p:nvSpPr>
        <p:spPr bwMode="auto">
          <a:xfrm rot="-313406">
            <a:off x="3362772" y="3549161"/>
            <a:ext cx="977762" cy="2636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MX" sz="12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Women</a:t>
            </a:r>
            <a:endParaRPr lang="es-MX" sz="12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5144" name="WordArt 24"/>
          <p:cNvSpPr>
            <a:spLocks noChangeArrowheads="1" noChangeShapeType="1" noTextEdit="1"/>
          </p:cNvSpPr>
          <p:nvPr/>
        </p:nvSpPr>
        <p:spPr bwMode="auto">
          <a:xfrm rot="203481">
            <a:off x="3079458" y="3087069"/>
            <a:ext cx="1331100" cy="3450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MX" sz="12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Food</a:t>
            </a:r>
            <a:r>
              <a:rPr lang="es-MX" sz="12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 Bank</a:t>
            </a:r>
          </a:p>
        </p:txBody>
      </p:sp>
      <p:sp>
        <p:nvSpPr>
          <p:cNvPr id="5145" name="WordArt 25"/>
          <p:cNvSpPr>
            <a:spLocks noChangeArrowheads="1" noChangeShapeType="1" noTextEdit="1"/>
          </p:cNvSpPr>
          <p:nvPr/>
        </p:nvSpPr>
        <p:spPr bwMode="auto">
          <a:xfrm rot="898443">
            <a:off x="3209506" y="2673388"/>
            <a:ext cx="1268798" cy="3021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MX" sz="12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Street </a:t>
            </a:r>
            <a:r>
              <a:rPr lang="es-MX" sz="12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Kids</a:t>
            </a:r>
            <a:endParaRPr lang="es-MX" sz="12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5146" name="WordArt 26"/>
          <p:cNvSpPr>
            <a:spLocks noChangeArrowheads="1" noChangeShapeType="1" noTextEdit="1"/>
          </p:cNvSpPr>
          <p:nvPr/>
        </p:nvSpPr>
        <p:spPr bwMode="auto">
          <a:xfrm rot="1672602">
            <a:off x="3115116" y="2085562"/>
            <a:ext cx="1503067" cy="31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MX" sz="12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1C1C1C"/>
                </a:solidFill>
                <a:effectLst/>
                <a:latin typeface="Arial"/>
                <a:cs typeface="Arial"/>
              </a:rPr>
              <a:t>Visitation</a:t>
            </a:r>
            <a:endParaRPr lang="es-MX" sz="12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1C1C1C"/>
              </a:solidFill>
              <a:effectLst/>
              <a:latin typeface="Arial"/>
              <a:cs typeface="Arial"/>
            </a:endParaRPr>
          </a:p>
        </p:txBody>
      </p:sp>
      <p:sp>
        <p:nvSpPr>
          <p:cNvPr id="5147" name="WordArt 27"/>
          <p:cNvSpPr>
            <a:spLocks noChangeArrowheads="1" noChangeShapeType="1" noTextEdit="1"/>
          </p:cNvSpPr>
          <p:nvPr/>
        </p:nvSpPr>
        <p:spPr bwMode="auto">
          <a:xfrm rot="2339760">
            <a:off x="3031623" y="1552955"/>
            <a:ext cx="1889045" cy="2872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MX" sz="12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Sunday</a:t>
            </a:r>
            <a:r>
              <a:rPr lang="es-MX" sz="12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lang="es-MX" sz="12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Service</a:t>
            </a:r>
            <a:endParaRPr lang="es-MX" sz="12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5148" name="WordArt 28"/>
          <p:cNvSpPr>
            <a:spLocks noChangeArrowheads="1" noChangeShapeType="1" noTextEdit="1"/>
          </p:cNvSpPr>
          <p:nvPr/>
        </p:nvSpPr>
        <p:spPr bwMode="auto">
          <a:xfrm rot="3328978">
            <a:off x="3774164" y="1274732"/>
            <a:ext cx="1754251" cy="2657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MX" sz="12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Prison</a:t>
            </a:r>
            <a:r>
              <a:rPr lang="es-MX" sz="12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lang="es-MX" sz="12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Ministry</a:t>
            </a:r>
            <a:endParaRPr lang="es-MX" sz="12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5149" name="WordArt 29"/>
          <p:cNvSpPr>
            <a:spLocks noChangeArrowheads="1" noChangeShapeType="1" noTextEdit="1"/>
          </p:cNvSpPr>
          <p:nvPr/>
        </p:nvSpPr>
        <p:spPr bwMode="auto">
          <a:xfrm rot="58863940">
            <a:off x="4596798" y="1112797"/>
            <a:ext cx="1565579" cy="2786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MX" sz="12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Weddings</a:t>
            </a:r>
            <a:endParaRPr lang="es-MX" sz="12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 descr="C:\Users\James\Documents\Your Church 2014 Support\English Images 2014\89-Vision.t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3 Título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Vision</a:t>
            </a:r>
            <a:r>
              <a:rPr lang="es-MX" dirty="0"/>
              <a:t>!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1905000" y="61722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-25000" dirty="0"/>
              <a:t>©Depositphotos.com/mike smith/mike smith/Martin </a:t>
            </a:r>
            <a:r>
              <a:rPr lang="en-US" sz="1600" baseline="-25000" dirty="0" err="1"/>
              <a:t>Malchev</a:t>
            </a:r>
            <a:r>
              <a:rPr lang="en-US" sz="1600" baseline="-25000" dirty="0"/>
              <a:t>/</a:t>
            </a:r>
            <a:r>
              <a:rPr lang="en-US" sz="1600" baseline="-25000" dirty="0" err="1"/>
              <a:t>dayzeren</a:t>
            </a:r>
            <a:r>
              <a:rPr lang="en-US" sz="1600" baseline="-25000" dirty="0"/>
              <a:t>/</a:t>
            </a:r>
            <a:r>
              <a:rPr lang="en-US" sz="1600" baseline="-25000" dirty="0" err="1"/>
              <a:t>Daria</a:t>
            </a:r>
            <a:r>
              <a:rPr lang="en-US" sz="1600" baseline="-25000" dirty="0"/>
              <a:t> </a:t>
            </a:r>
            <a:r>
              <a:rPr lang="en-US" sz="1600" baseline="-25000" dirty="0" err="1"/>
              <a:t>Karaulnik</a:t>
            </a:r>
            <a:endParaRPr lang="es-MX" sz="1600" dirty="0"/>
          </a:p>
          <a:p>
            <a:endParaRPr lang="es-MX" sz="1600" dirty="0"/>
          </a:p>
        </p:txBody>
      </p:sp>
      <p:sp>
        <p:nvSpPr>
          <p:cNvPr id="4116" name="WordArt 20"/>
          <p:cNvSpPr>
            <a:spLocks noChangeArrowheads="1" noChangeShapeType="1" noTextEdit="1"/>
          </p:cNvSpPr>
          <p:nvPr/>
        </p:nvSpPr>
        <p:spPr bwMode="auto">
          <a:xfrm>
            <a:off x="5334000" y="5410200"/>
            <a:ext cx="758825" cy="247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MX" sz="12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Weddings</a:t>
            </a:r>
            <a:endParaRPr lang="es-MX" sz="12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4115" name="WordArt 19"/>
          <p:cNvSpPr>
            <a:spLocks noChangeArrowheads="1" noChangeShapeType="1" noTextEdit="1"/>
          </p:cNvSpPr>
          <p:nvPr/>
        </p:nvSpPr>
        <p:spPr bwMode="auto">
          <a:xfrm rot="-5578052">
            <a:off x="4109492" y="4678104"/>
            <a:ext cx="1153613" cy="1691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MX" sz="12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1C1C1C"/>
                </a:solidFill>
                <a:effectLst/>
                <a:latin typeface="Arial"/>
                <a:cs typeface="Arial"/>
              </a:rPr>
              <a:t>Visitation</a:t>
            </a:r>
            <a:endParaRPr lang="es-MX" sz="12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1C1C1C"/>
              </a:solidFill>
              <a:effectLst/>
              <a:latin typeface="Arial"/>
              <a:cs typeface="Arial"/>
            </a:endParaRPr>
          </a:p>
        </p:txBody>
      </p:sp>
      <p:sp>
        <p:nvSpPr>
          <p:cNvPr id="4114" name="WordArt 18"/>
          <p:cNvSpPr>
            <a:spLocks noChangeArrowheads="1" noChangeShapeType="1" noTextEdit="1"/>
          </p:cNvSpPr>
          <p:nvPr/>
        </p:nvSpPr>
        <p:spPr bwMode="auto">
          <a:xfrm>
            <a:off x="7239000" y="5410200"/>
            <a:ext cx="12192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MX" sz="12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Counseling</a:t>
            </a:r>
            <a:endParaRPr lang="es-MX" sz="12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4113" name="WordArt 17"/>
          <p:cNvSpPr>
            <a:spLocks noChangeArrowheads="1" noChangeShapeType="1" noTextEdit="1"/>
          </p:cNvSpPr>
          <p:nvPr/>
        </p:nvSpPr>
        <p:spPr bwMode="auto">
          <a:xfrm>
            <a:off x="4572000" y="5410200"/>
            <a:ext cx="6858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MX" sz="12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Sermon</a:t>
            </a:r>
            <a:endParaRPr lang="es-MX" sz="12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4112" name="WordArt 16"/>
          <p:cNvSpPr>
            <a:spLocks noChangeArrowheads="1" noChangeShapeType="1" noTextEdit="1"/>
          </p:cNvSpPr>
          <p:nvPr/>
        </p:nvSpPr>
        <p:spPr bwMode="auto">
          <a:xfrm rot="-3312428">
            <a:off x="4372391" y="3060572"/>
            <a:ext cx="1280540" cy="18773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MX" sz="12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Sunday</a:t>
            </a:r>
            <a:r>
              <a:rPr lang="es-MX" sz="12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lang="es-MX" sz="12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School</a:t>
            </a:r>
            <a:endParaRPr lang="es-MX" sz="12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4111" name="WordArt 15"/>
          <p:cNvSpPr>
            <a:spLocks noChangeArrowheads="1" noChangeShapeType="1" noTextEdit="1"/>
          </p:cNvSpPr>
          <p:nvPr/>
        </p:nvSpPr>
        <p:spPr bwMode="auto">
          <a:xfrm rot="450266">
            <a:off x="7166089" y="3671136"/>
            <a:ext cx="1387413" cy="2015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MX" sz="12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Sound</a:t>
            </a:r>
            <a:r>
              <a:rPr lang="es-MX" sz="12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lang="es-MX" sz="12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System</a:t>
            </a:r>
            <a:endParaRPr lang="es-MX" sz="12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4110" name="WordArt 14"/>
          <p:cNvSpPr>
            <a:spLocks noChangeArrowheads="1" noChangeShapeType="1" noTextEdit="1"/>
          </p:cNvSpPr>
          <p:nvPr/>
        </p:nvSpPr>
        <p:spPr bwMode="auto">
          <a:xfrm rot="575800">
            <a:off x="5713505" y="2425883"/>
            <a:ext cx="784225" cy="2410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MX" sz="12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Alliances</a:t>
            </a:r>
            <a:endParaRPr lang="es-MX" sz="12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4109" name="WordArt 13"/>
          <p:cNvSpPr>
            <a:spLocks noChangeArrowheads="1" noChangeShapeType="1" noTextEdit="1"/>
          </p:cNvSpPr>
          <p:nvPr/>
        </p:nvSpPr>
        <p:spPr bwMode="auto">
          <a:xfrm rot="436649">
            <a:off x="6417642" y="3457811"/>
            <a:ext cx="728316" cy="31222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MX" sz="12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Youth</a:t>
            </a:r>
            <a:endParaRPr lang="es-MX" sz="12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4108" name="WordArt 12"/>
          <p:cNvSpPr>
            <a:spLocks noChangeArrowheads="1" noChangeShapeType="1" noTextEdit="1"/>
          </p:cNvSpPr>
          <p:nvPr/>
        </p:nvSpPr>
        <p:spPr bwMode="auto">
          <a:xfrm rot="3453003">
            <a:off x="5233228" y="2915078"/>
            <a:ext cx="1287825" cy="287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MX" sz="12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Maintenance</a:t>
            </a:r>
            <a:endParaRPr lang="es-MX" sz="12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4107" name="WordArt 11"/>
          <p:cNvSpPr>
            <a:spLocks noChangeArrowheads="1" noChangeShapeType="1" noTextEdit="1"/>
          </p:cNvSpPr>
          <p:nvPr/>
        </p:nvSpPr>
        <p:spPr bwMode="auto">
          <a:xfrm rot="-64243088">
            <a:off x="6576248" y="2608002"/>
            <a:ext cx="1181100" cy="2825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MX" sz="12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Special</a:t>
            </a:r>
            <a:r>
              <a:rPr lang="es-MX" sz="12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lang="es-MX" sz="12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Events</a:t>
            </a:r>
            <a:endParaRPr lang="es-MX" sz="12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4106" name="WordArt 10"/>
          <p:cNvSpPr>
            <a:spLocks noChangeArrowheads="1" noChangeShapeType="1" noTextEdit="1"/>
          </p:cNvSpPr>
          <p:nvPr/>
        </p:nvSpPr>
        <p:spPr bwMode="auto">
          <a:xfrm rot="24882451">
            <a:off x="7581966" y="3241681"/>
            <a:ext cx="1266959" cy="2581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MX" sz="12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Construction</a:t>
            </a:r>
            <a:endParaRPr lang="es-MX" sz="12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4105" name="WordArt 9"/>
          <p:cNvSpPr>
            <a:spLocks noChangeArrowheads="1" noChangeShapeType="1" noTextEdit="1"/>
          </p:cNvSpPr>
          <p:nvPr/>
        </p:nvSpPr>
        <p:spPr bwMode="auto">
          <a:xfrm>
            <a:off x="6172200" y="5410200"/>
            <a:ext cx="10668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MX" sz="12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Baptisms</a:t>
            </a:r>
            <a:endParaRPr lang="es-MX" sz="12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4104" name="WordArt 8"/>
          <p:cNvSpPr>
            <a:spLocks noChangeArrowheads="1" noChangeShapeType="1" noTextEdit="1"/>
          </p:cNvSpPr>
          <p:nvPr/>
        </p:nvSpPr>
        <p:spPr bwMode="auto">
          <a:xfrm rot="-5654759">
            <a:off x="4822361" y="1782505"/>
            <a:ext cx="1204366" cy="2449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MX" sz="12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Sunday</a:t>
            </a:r>
            <a:r>
              <a:rPr lang="es-MX" sz="12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lang="es-MX" sz="12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Service</a:t>
            </a:r>
            <a:endParaRPr lang="es-MX" sz="12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4117" name="WordArt 21"/>
          <p:cNvSpPr>
            <a:spLocks noChangeArrowheads="1" noChangeShapeType="1" noTextEdit="1"/>
          </p:cNvSpPr>
          <p:nvPr/>
        </p:nvSpPr>
        <p:spPr bwMode="auto">
          <a:xfrm rot="-5149173">
            <a:off x="-1328067" y="3345563"/>
            <a:ext cx="4759820" cy="844551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en-US" sz="1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The Ends of the Earth - The 10/40 Window</a:t>
            </a:r>
            <a:endParaRPr lang="es-MX" sz="1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4103" name="WordArt 7"/>
          <p:cNvSpPr>
            <a:spLocks noChangeArrowheads="1" noChangeShapeType="1" noTextEdit="1"/>
          </p:cNvSpPr>
          <p:nvPr/>
        </p:nvSpPr>
        <p:spPr bwMode="auto">
          <a:xfrm rot="-5143926">
            <a:off x="1491761" y="3662806"/>
            <a:ext cx="3494318" cy="733425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en-US" sz="1600" kern="10" spc="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Ethnic Groups in Mexico - Samaria</a:t>
            </a:r>
            <a:endParaRPr lang="es-MX" sz="1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latin typeface="Arial Black"/>
            </a:endParaRPr>
          </a:p>
        </p:txBody>
      </p:sp>
      <p:sp>
        <p:nvSpPr>
          <p:cNvPr id="4102" name="WordArt 6"/>
          <p:cNvSpPr>
            <a:spLocks noChangeArrowheads="1" noChangeShapeType="1" noTextEdit="1"/>
          </p:cNvSpPr>
          <p:nvPr/>
        </p:nvSpPr>
        <p:spPr bwMode="auto">
          <a:xfrm rot="-5209211">
            <a:off x="2340956" y="3957745"/>
            <a:ext cx="2836192" cy="561424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46647"/>
              </a:avLst>
            </a:prstTxWarp>
          </a:bodyPr>
          <a:lstStyle/>
          <a:p>
            <a:pPr algn="ctr" rtl="0"/>
            <a:r>
              <a:rPr lang="es-MX" sz="1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Local </a:t>
            </a:r>
            <a:r>
              <a:rPr lang="es-MX" sz="16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Missions</a:t>
            </a:r>
            <a:r>
              <a:rPr lang="es-MX" sz="1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 - Judea</a:t>
            </a:r>
          </a:p>
        </p:txBody>
      </p:sp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 rot="16454674">
            <a:off x="3240188" y="4082715"/>
            <a:ext cx="2119312" cy="541337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es-MX" sz="16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Evangelism</a:t>
            </a:r>
            <a:r>
              <a:rPr lang="es-MX" sz="1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 - </a:t>
            </a:r>
            <a:r>
              <a:rPr lang="es-MX" sz="16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Jerusalem</a:t>
            </a:r>
            <a:endParaRPr lang="es-MX" sz="1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 rot="37671650">
            <a:off x="7747394" y="4628005"/>
            <a:ext cx="1709437" cy="2333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MX" sz="12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Discipleship</a:t>
            </a:r>
            <a:endParaRPr lang="es-MX" sz="12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 rot="16200000">
            <a:off x="5318128" y="4359275"/>
            <a:ext cx="178435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MX" sz="12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Marriages</a:t>
            </a:r>
            <a:endParaRPr lang="es-MX" sz="12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 rot="222277">
            <a:off x="4883675" y="1715858"/>
            <a:ext cx="1129249" cy="24932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MX" sz="12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Wor</a:t>
            </a:r>
            <a:r>
              <a:rPr lang="es-MX" sz="12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    </a:t>
            </a:r>
            <a:r>
              <a:rPr lang="es-MX" sz="12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ship</a:t>
            </a:r>
            <a:endParaRPr lang="es-MX" sz="12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4118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20" name="Rectangle 2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s-ES" sz="5400" dirty="0"/>
              <a:t>A </a:t>
            </a:r>
            <a:r>
              <a:rPr lang="es-ES" sz="5400" dirty="0" err="1"/>
              <a:t>Survey</a:t>
            </a:r>
            <a:r>
              <a:rPr lang="es-ES" sz="5400" dirty="0"/>
              <a:t> </a:t>
            </a:r>
            <a:r>
              <a:rPr lang="es-ES" sz="5400" dirty="0" err="1"/>
              <a:t>for</a:t>
            </a:r>
            <a:r>
              <a:rPr lang="es-ES" sz="5400" dirty="0"/>
              <a:t> </a:t>
            </a:r>
            <a:r>
              <a:rPr lang="es-ES" sz="5400" dirty="0" err="1"/>
              <a:t>Measuring</a:t>
            </a:r>
            <a:r>
              <a:rPr lang="es-ES" sz="5400" dirty="0"/>
              <a:t> </a:t>
            </a:r>
            <a:r>
              <a:rPr lang="es-ES" sz="5400" dirty="0" err="1"/>
              <a:t>the</a:t>
            </a:r>
            <a:r>
              <a:rPr lang="es-ES" sz="5400" dirty="0"/>
              <a:t> </a:t>
            </a:r>
            <a:r>
              <a:rPr lang="es-ES" sz="5400" dirty="0" err="1"/>
              <a:t>Missions</a:t>
            </a:r>
            <a:r>
              <a:rPr lang="es-ES" sz="5400" dirty="0"/>
              <a:t> </a:t>
            </a:r>
            <a:r>
              <a:rPr lang="es-ES" sz="5400" dirty="0" err="1"/>
              <a:t>Participation</a:t>
            </a:r>
            <a:r>
              <a:rPr lang="es-ES" sz="5400" dirty="0"/>
              <a:t> </a:t>
            </a:r>
            <a:r>
              <a:rPr lang="es-ES" sz="5400" dirty="0" err="1"/>
              <a:t>of</a:t>
            </a:r>
            <a:r>
              <a:rPr lang="es-ES" sz="5400" dirty="0"/>
              <a:t> a Church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>
                <a:cs typeface="Arial" charset="0"/>
              </a:rPr>
              <a:t>The</a:t>
            </a:r>
            <a:r>
              <a:rPr lang="es-ES" dirty="0">
                <a:cs typeface="Arial" charset="0"/>
              </a:rPr>
              <a:t> </a:t>
            </a:r>
            <a:r>
              <a:rPr lang="es-ES" dirty="0" err="1">
                <a:cs typeface="Arial" charset="0"/>
              </a:rPr>
              <a:t>Biblical</a:t>
            </a:r>
            <a:r>
              <a:rPr lang="es-ES" dirty="0">
                <a:cs typeface="Arial" charset="0"/>
              </a:rPr>
              <a:t> </a:t>
            </a:r>
            <a:r>
              <a:rPr lang="es-ES" dirty="0" err="1">
                <a:cs typeface="Arial" charset="0"/>
              </a:rPr>
              <a:t>Nature</a:t>
            </a:r>
            <a:r>
              <a:rPr lang="es-ES" dirty="0">
                <a:cs typeface="Arial" charset="0"/>
              </a:rPr>
              <a:t> of </a:t>
            </a:r>
            <a:r>
              <a:rPr lang="es-ES" dirty="0" err="1">
                <a:cs typeface="Arial" charset="0"/>
              </a:rPr>
              <a:t>the</a:t>
            </a:r>
            <a:r>
              <a:rPr lang="es-ES" dirty="0">
                <a:cs typeface="Arial" charset="0"/>
              </a:rPr>
              <a:t> </a:t>
            </a:r>
            <a:r>
              <a:rPr lang="es-ES" dirty="0" err="1">
                <a:cs typeface="Arial" charset="0"/>
              </a:rPr>
              <a:t>Church</a:t>
            </a:r>
            <a:r>
              <a:rPr lang="es-ES" dirty="0">
                <a:cs typeface="Arial" charset="0"/>
              </a:rPr>
              <a:t>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es-MX" sz="3600" dirty="0"/>
              <a:t>In Matthew 16:18, </a:t>
            </a:r>
            <a:r>
              <a:rPr lang="es-MX" sz="3600" dirty="0" err="1"/>
              <a:t>Jesus</a:t>
            </a:r>
            <a:r>
              <a:rPr lang="es-MX" sz="3600" dirty="0"/>
              <a:t> </a:t>
            </a:r>
            <a:r>
              <a:rPr lang="es-MX" sz="3600" dirty="0" err="1"/>
              <a:t>used</a:t>
            </a:r>
            <a:r>
              <a:rPr lang="es-MX" sz="3600" dirty="0"/>
              <a:t> </a:t>
            </a:r>
            <a:r>
              <a:rPr lang="es-MX" sz="3600" dirty="0" err="1"/>
              <a:t>the</a:t>
            </a:r>
            <a:r>
              <a:rPr lang="es-MX" sz="3600" dirty="0"/>
              <a:t> </a:t>
            </a:r>
            <a:r>
              <a:rPr lang="es-MX" sz="3600" dirty="0" err="1"/>
              <a:t>word</a:t>
            </a:r>
            <a:r>
              <a:rPr lang="es-MX" sz="3600" dirty="0"/>
              <a:t> </a:t>
            </a:r>
            <a:r>
              <a:rPr lang="es-MX" sz="3600" i="1" dirty="0" err="1"/>
              <a:t>church</a:t>
            </a:r>
            <a:r>
              <a:rPr lang="es-MX" sz="3600" dirty="0"/>
              <a:t> </a:t>
            </a:r>
            <a:r>
              <a:rPr lang="es-MX" sz="3600" dirty="0" err="1"/>
              <a:t>for</a:t>
            </a:r>
            <a:r>
              <a:rPr lang="es-MX" sz="3600" dirty="0"/>
              <a:t> </a:t>
            </a:r>
            <a:r>
              <a:rPr lang="es-MX" sz="3600" dirty="0" err="1"/>
              <a:t>the</a:t>
            </a:r>
            <a:r>
              <a:rPr lang="es-MX" sz="3600" dirty="0"/>
              <a:t> </a:t>
            </a:r>
            <a:r>
              <a:rPr lang="es-MX" sz="3600" dirty="0" err="1"/>
              <a:t>first</a:t>
            </a:r>
            <a:r>
              <a:rPr lang="es-MX" sz="3600" dirty="0"/>
              <a:t> time.</a:t>
            </a:r>
          </a:p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es-MX" sz="3600" dirty="0" err="1"/>
              <a:t>This</a:t>
            </a:r>
            <a:r>
              <a:rPr lang="es-MX" sz="3600" dirty="0"/>
              <a:t> </a:t>
            </a:r>
            <a:r>
              <a:rPr lang="es-MX" sz="3600" dirty="0" err="1"/>
              <a:t>story</a:t>
            </a:r>
            <a:r>
              <a:rPr lang="es-MX" sz="3600" dirty="0"/>
              <a:t> </a:t>
            </a:r>
            <a:r>
              <a:rPr lang="es-MX" sz="3600" dirty="0" err="1"/>
              <a:t>occurs</a:t>
            </a:r>
            <a:r>
              <a:rPr lang="es-MX" sz="3600" dirty="0"/>
              <a:t> in pagan </a:t>
            </a:r>
            <a:r>
              <a:rPr lang="es-MX" sz="3600" dirty="0" err="1"/>
              <a:t>territory</a:t>
            </a:r>
            <a:r>
              <a:rPr lang="es-MX" sz="3600" dirty="0"/>
              <a:t>.</a:t>
            </a:r>
          </a:p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es-MX" sz="3600" dirty="0" err="1"/>
              <a:t>The</a:t>
            </a:r>
            <a:r>
              <a:rPr lang="es-MX" sz="3600" dirty="0"/>
              <a:t> </a:t>
            </a:r>
            <a:r>
              <a:rPr lang="es-MX" sz="3600" dirty="0" err="1"/>
              <a:t>gate</a:t>
            </a:r>
            <a:r>
              <a:rPr lang="es-MX" sz="3600" dirty="0"/>
              <a:t> of a </a:t>
            </a:r>
            <a:r>
              <a:rPr lang="es-MX" sz="3600" dirty="0" err="1"/>
              <a:t>city</a:t>
            </a:r>
            <a:r>
              <a:rPr lang="es-MX" sz="3600" dirty="0"/>
              <a:t> </a:t>
            </a:r>
            <a:r>
              <a:rPr lang="es-MX" sz="3600" dirty="0" err="1"/>
              <a:t>was</a:t>
            </a:r>
            <a:r>
              <a:rPr lang="es-MX" sz="3600" dirty="0"/>
              <a:t> </a:t>
            </a:r>
            <a:r>
              <a:rPr lang="es-MX" sz="3600" dirty="0" err="1"/>
              <a:t>an</a:t>
            </a:r>
            <a:r>
              <a:rPr lang="es-MX" sz="3600" dirty="0"/>
              <a:t> </a:t>
            </a:r>
            <a:r>
              <a:rPr lang="es-MX" sz="3600" dirty="0" err="1"/>
              <a:t>instrument</a:t>
            </a:r>
            <a:r>
              <a:rPr lang="es-MX" sz="3600" dirty="0"/>
              <a:t> of </a:t>
            </a:r>
            <a:r>
              <a:rPr lang="es-MX" sz="3600" dirty="0" err="1"/>
              <a:t>defense</a:t>
            </a:r>
            <a:r>
              <a:rPr lang="es-MX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164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 err="1">
                <a:cs typeface="Arial" charset="0"/>
              </a:rPr>
              <a:t>The</a:t>
            </a:r>
            <a:r>
              <a:rPr lang="es-ES" dirty="0">
                <a:cs typeface="Arial" charset="0"/>
              </a:rPr>
              <a:t> </a:t>
            </a:r>
            <a:r>
              <a:rPr lang="es-ES" dirty="0" err="1">
                <a:cs typeface="Arial" charset="0"/>
              </a:rPr>
              <a:t>church</a:t>
            </a:r>
            <a:r>
              <a:rPr lang="es-ES" dirty="0">
                <a:cs typeface="Arial" charset="0"/>
              </a:rPr>
              <a:t> </a:t>
            </a:r>
            <a:r>
              <a:rPr lang="es-ES" dirty="0" err="1">
                <a:cs typeface="Arial" charset="0"/>
              </a:rPr>
              <a:t>should</a:t>
            </a:r>
            <a:r>
              <a:rPr lang="es-ES" dirty="0">
                <a:cs typeface="Arial" charset="0"/>
              </a:rPr>
              <a:t> be </a:t>
            </a:r>
            <a:r>
              <a:rPr lang="es-ES" dirty="0" err="1">
                <a:cs typeface="Arial" charset="0"/>
              </a:rPr>
              <a:t>attacking</a:t>
            </a:r>
            <a:r>
              <a:rPr lang="es-ES" dirty="0">
                <a:cs typeface="Arial" charset="0"/>
              </a:rPr>
              <a:t> </a:t>
            </a:r>
            <a:r>
              <a:rPr lang="es-ES" dirty="0" err="1">
                <a:cs typeface="Arial" charset="0"/>
              </a:rPr>
              <a:t>the</a:t>
            </a:r>
            <a:r>
              <a:rPr lang="es-ES" dirty="0">
                <a:cs typeface="Arial" charset="0"/>
              </a:rPr>
              <a:t> </a:t>
            </a:r>
            <a:r>
              <a:rPr lang="es-ES" dirty="0" err="1">
                <a:cs typeface="Arial" charset="0"/>
              </a:rPr>
              <a:t>gates</a:t>
            </a:r>
            <a:r>
              <a:rPr lang="es-ES" dirty="0">
                <a:cs typeface="Arial" charset="0"/>
              </a:rPr>
              <a:t> </a:t>
            </a:r>
            <a:r>
              <a:rPr lang="es-ES" dirty="0" err="1">
                <a:cs typeface="Arial" charset="0"/>
              </a:rPr>
              <a:t>of</a:t>
            </a:r>
            <a:r>
              <a:rPr lang="es-ES" dirty="0">
                <a:cs typeface="Arial" charset="0"/>
              </a:rPr>
              <a:t> </a:t>
            </a:r>
            <a:r>
              <a:rPr lang="es-ES" dirty="0" err="1">
                <a:cs typeface="Arial" charset="0"/>
              </a:rPr>
              <a:t>hell</a:t>
            </a:r>
            <a:r>
              <a:rPr lang="es-ES" dirty="0">
                <a:cs typeface="Arial" charset="0"/>
              </a:rPr>
              <a:t>.</a:t>
            </a:r>
          </a:p>
        </p:txBody>
      </p:sp>
      <p:pic>
        <p:nvPicPr>
          <p:cNvPr id="3075" name="9 Marcador de contenido" descr="85-Hades.tif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1676400"/>
            <a:ext cx="8202613" cy="4488604"/>
          </a:xfrm>
        </p:spPr>
      </p:pic>
      <p:sp>
        <p:nvSpPr>
          <p:cNvPr id="5" name="4 CuadroTexto"/>
          <p:cNvSpPr txBox="1"/>
          <p:nvPr/>
        </p:nvSpPr>
        <p:spPr>
          <a:xfrm>
            <a:off x="1676400" y="6324600"/>
            <a:ext cx="655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-25000" dirty="0"/>
              <a:t>©Depositphotos.com/Victoria </a:t>
            </a:r>
            <a:r>
              <a:rPr lang="en-US" sz="1600" baseline="-25000" dirty="0" err="1"/>
              <a:t>Protsak</a:t>
            </a:r>
            <a:r>
              <a:rPr lang="en-US" sz="1600" baseline="-25000" dirty="0"/>
              <a:t>/</a:t>
            </a:r>
            <a:r>
              <a:rPr lang="en-US" sz="1600" baseline="-25000" dirty="0" err="1"/>
              <a:t>Andriy</a:t>
            </a:r>
            <a:r>
              <a:rPr lang="en-US" sz="1600" baseline="-25000" dirty="0"/>
              <a:t> </a:t>
            </a:r>
            <a:r>
              <a:rPr lang="en-US" sz="1600" baseline="-25000" dirty="0" err="1"/>
              <a:t>Myahkov</a:t>
            </a:r>
            <a:r>
              <a:rPr lang="en-US" sz="1600" baseline="-25000" dirty="0"/>
              <a:t>/</a:t>
            </a:r>
            <a:r>
              <a:rPr lang="en-US" sz="1600" baseline="-25000" dirty="0" err="1"/>
              <a:t>Khoon</a:t>
            </a:r>
            <a:r>
              <a:rPr lang="en-US" sz="1600" baseline="-25000" dirty="0"/>
              <a:t> Lay </a:t>
            </a:r>
            <a:r>
              <a:rPr lang="en-US" sz="1600" baseline="-25000" dirty="0" err="1"/>
              <a:t>Gan</a:t>
            </a:r>
            <a:r>
              <a:rPr lang="en-US" sz="1600" baseline="-25000" dirty="0"/>
              <a:t>/Kristy </a:t>
            </a:r>
            <a:r>
              <a:rPr lang="en-US" sz="1600" baseline="-25000" dirty="0" err="1"/>
              <a:t>Pargayer</a:t>
            </a:r>
            <a:r>
              <a:rPr lang="en-US" sz="1600" baseline="-25000" dirty="0"/>
              <a:t>/Margaret Grissom</a:t>
            </a:r>
            <a:endParaRPr lang="es-MX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s-MX" dirty="0" err="1"/>
              <a:t>Jesus</a:t>
            </a:r>
            <a:r>
              <a:rPr lang="es-MX" dirty="0"/>
              <a:t> </a:t>
            </a:r>
            <a:r>
              <a:rPr lang="es-MX" dirty="0" err="1"/>
              <a:t>gave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Great </a:t>
            </a:r>
            <a:r>
              <a:rPr lang="es-MX" dirty="0" err="1"/>
              <a:t>Commission</a:t>
            </a:r>
            <a:r>
              <a:rPr lang="es-MX" dirty="0"/>
              <a:t> at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very</a:t>
            </a:r>
            <a:r>
              <a:rPr lang="es-MX" dirty="0"/>
              <a:t> </a:t>
            </a:r>
            <a:r>
              <a:rPr lang="es-MX" dirty="0" err="1"/>
              <a:t>start</a:t>
            </a:r>
            <a:r>
              <a:rPr lang="es-MX" dirty="0"/>
              <a:t> of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church</a:t>
            </a:r>
            <a:r>
              <a:rPr lang="es-MX" dirty="0"/>
              <a:t>.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church</a:t>
            </a:r>
            <a:r>
              <a:rPr lang="es-MX" dirty="0"/>
              <a:t> has a pastoral </a:t>
            </a:r>
            <a:r>
              <a:rPr lang="es-MX" dirty="0" err="1"/>
              <a:t>purpose</a:t>
            </a:r>
            <a:r>
              <a:rPr lang="es-MX" dirty="0"/>
              <a:t> and a </a:t>
            </a:r>
            <a:r>
              <a:rPr lang="es-MX" dirty="0" err="1"/>
              <a:t>missions</a:t>
            </a:r>
            <a:r>
              <a:rPr lang="es-MX" dirty="0"/>
              <a:t> </a:t>
            </a:r>
            <a:r>
              <a:rPr lang="es-MX" dirty="0" err="1"/>
              <a:t>purpose</a:t>
            </a:r>
            <a:r>
              <a:rPr lang="es-MX" dirty="0"/>
              <a:t>, </a:t>
            </a:r>
            <a:r>
              <a:rPr lang="es-MX" dirty="0" err="1"/>
              <a:t>just</a:t>
            </a:r>
            <a:r>
              <a:rPr lang="es-MX" dirty="0"/>
              <a:t> </a:t>
            </a:r>
            <a:r>
              <a:rPr lang="es-MX" dirty="0" err="1"/>
              <a:t>like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people</a:t>
            </a:r>
            <a:r>
              <a:rPr lang="es-MX" dirty="0"/>
              <a:t> of Israel in </a:t>
            </a:r>
            <a:r>
              <a:rPr lang="es-MX" dirty="0" err="1"/>
              <a:t>the</a:t>
            </a:r>
            <a:r>
              <a:rPr lang="es-MX" dirty="0"/>
              <a:t> Old </a:t>
            </a:r>
            <a:r>
              <a:rPr lang="es-MX" dirty="0" err="1"/>
              <a:t>Testament</a:t>
            </a:r>
            <a:r>
              <a:rPr lang="es-MX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6927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3600" dirty="0" err="1"/>
              <a:t>It</a:t>
            </a:r>
            <a:r>
              <a:rPr lang="es-ES" sz="3600" dirty="0"/>
              <a:t> </a:t>
            </a:r>
            <a:r>
              <a:rPr lang="es-ES" sz="3600" dirty="0" err="1"/>
              <a:t>is</a:t>
            </a:r>
            <a:r>
              <a:rPr lang="es-ES" sz="3600" dirty="0"/>
              <a:t> time </a:t>
            </a:r>
            <a:r>
              <a:rPr lang="es-ES" sz="3600" dirty="0" err="1"/>
              <a:t>to</a:t>
            </a:r>
            <a:r>
              <a:rPr lang="es-ES" sz="3600" dirty="0"/>
              <a:t> </a:t>
            </a:r>
            <a:r>
              <a:rPr lang="es-ES" sz="3600" dirty="0" err="1"/>
              <a:t>play</a:t>
            </a:r>
            <a:r>
              <a:rPr lang="es-ES" sz="3600" dirty="0"/>
              <a:t>… </a:t>
            </a:r>
            <a:r>
              <a:rPr lang="es-ES" sz="3600" i="1" dirty="0" err="1"/>
              <a:t>All</a:t>
            </a:r>
            <a:r>
              <a:rPr lang="es-ES" sz="3600" i="1" dirty="0"/>
              <a:t> </a:t>
            </a:r>
            <a:r>
              <a:rPr lang="es-ES" sz="3600" i="1" dirty="0" err="1"/>
              <a:t>aboard</a:t>
            </a:r>
            <a:r>
              <a:rPr lang="es-ES" sz="3600" i="1" dirty="0"/>
              <a:t> </a:t>
            </a:r>
            <a:r>
              <a:rPr lang="es-ES" sz="3600" i="1" dirty="0" err="1"/>
              <a:t>the</a:t>
            </a:r>
            <a:r>
              <a:rPr lang="es-ES" sz="3600" i="1" dirty="0"/>
              <a:t> </a:t>
            </a:r>
            <a:r>
              <a:rPr lang="es-ES" sz="3600" i="1" dirty="0" err="1"/>
              <a:t>Plane</a:t>
            </a:r>
            <a:r>
              <a:rPr lang="es-ES" sz="3600" i="1" dirty="0"/>
              <a:t>!</a:t>
            </a:r>
            <a:endParaRPr lang="es-ES" sz="3600" dirty="0"/>
          </a:p>
        </p:txBody>
      </p:sp>
      <p:pic>
        <p:nvPicPr>
          <p:cNvPr id="4102" name="9 Marcador de contenido" descr="86-Abordo.ti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1295400"/>
            <a:ext cx="7526338" cy="4508500"/>
          </a:xfrm>
        </p:spPr>
      </p:pic>
      <p:sp>
        <p:nvSpPr>
          <p:cNvPr id="7" name="6 CuadroTexto"/>
          <p:cNvSpPr txBox="1"/>
          <p:nvPr/>
        </p:nvSpPr>
        <p:spPr>
          <a:xfrm>
            <a:off x="2743200" y="5791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aseline="-25000" dirty="0"/>
              <a:t>©Depositphotos.com/Claudia Mora</a:t>
            </a:r>
            <a:endParaRPr lang="es-MX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/>
          <a:lstStyle/>
          <a:p>
            <a:pPr eaLnBrk="1" hangingPunct="1"/>
            <a:r>
              <a:rPr lang="es-ES" dirty="0" err="1"/>
              <a:t>The</a:t>
            </a:r>
            <a:r>
              <a:rPr lang="es-ES" dirty="0"/>
              <a:t> Church as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Goal</a:t>
            </a:r>
            <a:r>
              <a:rPr lang="es-ES" dirty="0"/>
              <a:t> of </a:t>
            </a:r>
            <a:r>
              <a:rPr lang="es-ES" dirty="0" err="1"/>
              <a:t>Missions</a:t>
            </a:r>
            <a:endParaRPr lang="es-ES" dirty="0"/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048000"/>
            <a:ext cx="7086600" cy="1752600"/>
          </a:xfrm>
        </p:spPr>
        <p:txBody>
          <a:bodyPr/>
          <a:lstStyle/>
          <a:p>
            <a:pPr lvl="1" algn="l" eaLnBrk="1" hangingPunct="1"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</a:pPr>
            <a:r>
              <a:rPr lang="es-MX" sz="4000" dirty="0"/>
              <a:t>    In </a:t>
            </a:r>
            <a:r>
              <a:rPr lang="es-MX" sz="4000" dirty="0" err="1"/>
              <a:t>the</a:t>
            </a:r>
            <a:r>
              <a:rPr lang="es-MX" sz="4000" dirty="0"/>
              <a:t> </a:t>
            </a:r>
            <a:r>
              <a:rPr lang="es-MX" sz="4000" dirty="0" err="1"/>
              <a:t>mission</a:t>
            </a:r>
            <a:r>
              <a:rPr lang="es-MX" sz="4000" dirty="0"/>
              <a:t> </a:t>
            </a:r>
            <a:r>
              <a:rPr lang="es-MX" sz="4000" dirty="0" err="1"/>
              <a:t>field</a:t>
            </a:r>
            <a:endParaRPr lang="es-MX" sz="4000" dirty="0"/>
          </a:p>
          <a:p>
            <a:pPr lvl="1" algn="l" eaLnBrk="1" hangingPunct="1"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</a:pPr>
            <a:r>
              <a:rPr lang="es-MX" sz="4000" dirty="0"/>
              <a:t>    </a:t>
            </a:r>
            <a:r>
              <a:rPr lang="es-MX" sz="4000" dirty="0" err="1"/>
              <a:t>For</a:t>
            </a:r>
            <a:r>
              <a:rPr lang="es-MX" sz="4000" dirty="0"/>
              <a:t> </a:t>
            </a:r>
            <a:r>
              <a:rPr lang="es-MX" sz="4000" dirty="0" err="1"/>
              <a:t>all</a:t>
            </a:r>
            <a:r>
              <a:rPr lang="es-MX" sz="4000" dirty="0"/>
              <a:t> </a:t>
            </a:r>
            <a:r>
              <a:rPr lang="es-MX" sz="4000" dirty="0" err="1"/>
              <a:t>eternity</a:t>
            </a:r>
            <a:endParaRPr lang="es-MX" sz="4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6 Título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s-MX" dirty="0" err="1"/>
              <a:t>The</a:t>
            </a:r>
            <a:r>
              <a:rPr lang="es-MX" dirty="0"/>
              <a:t> Church as </a:t>
            </a:r>
            <a:r>
              <a:rPr lang="es-MX" dirty="0" err="1"/>
              <a:t>the</a:t>
            </a:r>
            <a:r>
              <a:rPr lang="es-MX" dirty="0"/>
              <a:t> Base </a:t>
            </a:r>
            <a:r>
              <a:rPr lang="es-MX" dirty="0" err="1"/>
              <a:t>for</a:t>
            </a:r>
            <a:r>
              <a:rPr lang="es-MX" dirty="0"/>
              <a:t> </a:t>
            </a:r>
            <a:r>
              <a:rPr lang="es-MX" dirty="0" err="1"/>
              <a:t>Missions</a:t>
            </a:r>
            <a:endParaRPr lang="es-MX" dirty="0"/>
          </a:p>
        </p:txBody>
      </p:sp>
      <p:sp>
        <p:nvSpPr>
          <p:cNvPr id="6147" name="7 Marcador de contenido"/>
          <p:cNvSpPr>
            <a:spLocks noGrp="1"/>
          </p:cNvSpPr>
          <p:nvPr>
            <p:ph idx="1"/>
          </p:nvPr>
        </p:nvSpPr>
        <p:spPr>
          <a:xfrm>
            <a:off x="1524000" y="2209800"/>
            <a:ext cx="6858000" cy="3657600"/>
          </a:xfrm>
        </p:spPr>
        <p:txBody>
          <a:bodyPr/>
          <a:lstStyle/>
          <a:p>
            <a:pPr>
              <a:buFontTx/>
              <a:buNone/>
            </a:pPr>
            <a:r>
              <a:rPr lang="es-MX" sz="4000" dirty="0"/>
              <a:t>	</a:t>
            </a:r>
            <a:r>
              <a:rPr lang="es-MX" sz="4000" dirty="0" err="1"/>
              <a:t>Examples</a:t>
            </a:r>
            <a:r>
              <a:rPr lang="es-MX" sz="4000" dirty="0"/>
              <a:t> </a:t>
            </a:r>
            <a:r>
              <a:rPr lang="es-MX" sz="4000" dirty="0" err="1"/>
              <a:t>from</a:t>
            </a:r>
            <a:r>
              <a:rPr lang="es-MX" sz="4000" dirty="0"/>
              <a:t> </a:t>
            </a:r>
            <a:r>
              <a:rPr lang="es-MX" sz="4000" dirty="0" err="1"/>
              <a:t>the</a:t>
            </a:r>
            <a:r>
              <a:rPr lang="es-MX" sz="4000" dirty="0"/>
              <a:t> </a:t>
            </a:r>
            <a:r>
              <a:rPr lang="es-MX" sz="4000" dirty="0" err="1"/>
              <a:t>Bible</a:t>
            </a:r>
            <a:r>
              <a:rPr lang="es-MX" sz="4000" dirty="0"/>
              <a:t>…</a:t>
            </a:r>
          </a:p>
          <a:p>
            <a:pPr marL="708025"/>
            <a:r>
              <a:rPr lang="es-MX" sz="4000" dirty="0" err="1"/>
              <a:t>Antioch</a:t>
            </a:r>
            <a:endParaRPr lang="es-MX" sz="4000" dirty="0"/>
          </a:p>
          <a:p>
            <a:pPr marL="711200" indent="-346075"/>
            <a:r>
              <a:rPr lang="es-MX" sz="4000" dirty="0" err="1"/>
              <a:t>Philippians</a:t>
            </a:r>
            <a:endParaRPr lang="es-MX" sz="4000" dirty="0"/>
          </a:p>
          <a:p>
            <a:pPr marL="711200" indent="-346075"/>
            <a:r>
              <a:rPr lang="es-MX" sz="4000" dirty="0" err="1"/>
              <a:t>Romans</a:t>
            </a:r>
            <a:endParaRPr lang="es-MX" sz="4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eaLnBrk="1" hangingPunct="1"/>
            <a:r>
              <a:rPr lang="es-ES" sz="4000" dirty="0" err="1"/>
              <a:t>The</a:t>
            </a:r>
            <a:r>
              <a:rPr lang="es-ES" sz="4000" dirty="0"/>
              <a:t> </a:t>
            </a:r>
            <a:r>
              <a:rPr lang="es-ES" sz="4000" dirty="0" err="1"/>
              <a:t>Missions</a:t>
            </a:r>
            <a:r>
              <a:rPr lang="es-ES" sz="4000" dirty="0"/>
              <a:t> </a:t>
            </a:r>
            <a:r>
              <a:rPr lang="es-ES" sz="4000" dirty="0" err="1"/>
              <a:t>Committee</a:t>
            </a:r>
            <a:r>
              <a:rPr lang="es-ES" sz="4000" dirty="0"/>
              <a:t> </a:t>
            </a:r>
            <a:br>
              <a:rPr lang="es-ES" sz="4000" dirty="0"/>
            </a:br>
            <a:endParaRPr lang="es-ES" sz="4000" dirty="0"/>
          </a:p>
        </p:txBody>
      </p:sp>
      <p:pic>
        <p:nvPicPr>
          <p:cNvPr id="7174" name="9 Marcador de contenido" descr="87-Comité.t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1447800"/>
            <a:ext cx="5625888" cy="5410200"/>
          </a:xfrm>
        </p:spPr>
      </p:pic>
      <p:sp>
        <p:nvSpPr>
          <p:cNvPr id="7" name="6 CuadroTexto"/>
          <p:cNvSpPr txBox="1"/>
          <p:nvPr/>
        </p:nvSpPr>
        <p:spPr>
          <a:xfrm>
            <a:off x="381000" y="5943600"/>
            <a:ext cx="2667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aseline="-25000" dirty="0"/>
              <a:t>©Depositphotos.com/Denis Cristo/</a:t>
            </a:r>
          </a:p>
          <a:p>
            <a:r>
              <a:rPr lang="es-MX" baseline="-25000" dirty="0" err="1"/>
              <a:t>Arunas</a:t>
            </a:r>
            <a:r>
              <a:rPr lang="es-MX" baseline="-25000" dirty="0"/>
              <a:t> </a:t>
            </a:r>
            <a:r>
              <a:rPr lang="es-MX" baseline="-25000" dirty="0" err="1"/>
              <a:t>Gabalis</a:t>
            </a:r>
            <a:endParaRPr lang="es-MX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0" y="762000"/>
            <a:ext cx="2819400" cy="3733800"/>
          </a:xfrm>
        </p:spPr>
        <p:txBody>
          <a:bodyPr/>
          <a:lstStyle/>
          <a:p>
            <a:pPr algn="l" eaLnBrk="1" hangingPunct="1"/>
            <a:r>
              <a:rPr lang="es-ES" sz="3200" dirty="0" err="1"/>
              <a:t>The</a:t>
            </a:r>
            <a:r>
              <a:rPr lang="es-ES" sz="3200" dirty="0"/>
              <a:t> Church and </a:t>
            </a:r>
            <a:r>
              <a:rPr lang="es-ES" sz="3200" dirty="0" err="1"/>
              <a:t>the</a:t>
            </a:r>
            <a:r>
              <a:rPr lang="es-ES" sz="3200" dirty="0"/>
              <a:t> </a:t>
            </a:r>
            <a:r>
              <a:rPr lang="es-ES" sz="3200" dirty="0" err="1"/>
              <a:t>Missions</a:t>
            </a:r>
            <a:r>
              <a:rPr lang="es-ES" sz="3200" dirty="0"/>
              <a:t> </a:t>
            </a:r>
            <a:r>
              <a:rPr lang="es-ES" sz="3200" dirty="0" err="1"/>
              <a:t>Community</a:t>
            </a:r>
            <a:br>
              <a:rPr lang="es-ES" sz="3200" dirty="0"/>
            </a:br>
            <a:br>
              <a:rPr lang="es-ES" sz="3200" dirty="0"/>
            </a:br>
            <a:r>
              <a:rPr lang="es-ES" sz="3200" dirty="0" err="1"/>
              <a:t>The</a:t>
            </a:r>
            <a:r>
              <a:rPr lang="es-ES" sz="3200" dirty="0"/>
              <a:t> </a:t>
            </a:r>
            <a:r>
              <a:rPr lang="es-ES" sz="3200" dirty="0" err="1"/>
              <a:t>church</a:t>
            </a:r>
            <a:r>
              <a:rPr lang="es-ES" sz="3200" dirty="0"/>
              <a:t> </a:t>
            </a:r>
            <a:r>
              <a:rPr lang="es-ES" sz="3200" dirty="0" err="1"/>
              <a:t>does</a:t>
            </a:r>
            <a:r>
              <a:rPr lang="es-ES" sz="3200" dirty="0"/>
              <a:t> </a:t>
            </a:r>
            <a:r>
              <a:rPr lang="es-ES" sz="3200" dirty="0" err="1"/>
              <a:t>not</a:t>
            </a:r>
            <a:r>
              <a:rPr lang="es-ES" sz="3200" dirty="0"/>
              <a:t> </a:t>
            </a:r>
            <a:r>
              <a:rPr lang="es-ES" sz="3200" dirty="0" err="1"/>
              <a:t>have</a:t>
            </a:r>
            <a:r>
              <a:rPr lang="es-ES" sz="3200" dirty="0"/>
              <a:t> </a:t>
            </a:r>
            <a:r>
              <a:rPr lang="es-ES" sz="3200" dirty="0" err="1"/>
              <a:t>to</a:t>
            </a:r>
            <a:r>
              <a:rPr lang="es-ES" sz="3200" dirty="0"/>
              <a:t> </a:t>
            </a:r>
            <a:r>
              <a:rPr lang="es-ES" sz="3200" dirty="0" err="1"/>
              <a:t>go</a:t>
            </a:r>
            <a:r>
              <a:rPr lang="es-ES" sz="3200" dirty="0"/>
              <a:t> </a:t>
            </a:r>
            <a:r>
              <a:rPr lang="es-ES" sz="3200" dirty="0" err="1"/>
              <a:t>it</a:t>
            </a:r>
            <a:r>
              <a:rPr lang="es-ES" sz="3200" dirty="0"/>
              <a:t> </a:t>
            </a:r>
            <a:r>
              <a:rPr lang="es-ES" sz="3200" dirty="0" err="1"/>
              <a:t>alone</a:t>
            </a:r>
            <a:r>
              <a:rPr lang="es-ES" sz="3200" dirty="0"/>
              <a:t>!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457200" y="1524000"/>
            <a:ext cx="4648200" cy="4602163"/>
          </a:xfrm>
        </p:spPr>
        <p:txBody>
          <a:bodyPr/>
          <a:lstStyle/>
          <a:p>
            <a:endParaRPr lang="es-MX" dirty="0"/>
          </a:p>
        </p:txBody>
      </p:sp>
      <p:pic>
        <p:nvPicPr>
          <p:cNvPr id="7" name="6 Imagen" descr="C:\Users\James\Documents\Your Church 2014 Support\English Images 2014\88-Missions Community.t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"/>
            <a:ext cx="5334000" cy="6553200"/>
          </a:xfrm>
          <a:prstGeom prst="rect">
            <a:avLst/>
          </a:prstGeom>
          <a:ln>
            <a:noFill/>
          </a:ln>
          <a:effectLst>
            <a:outerShdw dist="101600" dir="2700000" algn="tl" rotWithShape="0">
              <a:srgbClr val="1C1C1C">
                <a:alpha val="50196"/>
              </a:srgbClr>
            </a:outerShdw>
          </a:effectLst>
        </p:spPr>
      </p:pic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762000" y="5943600"/>
            <a:ext cx="20002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Base for Missions -</a:t>
            </a:r>
            <a:endParaRPr kumimoji="0" lang="es-MX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Local Church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838200" y="5181600"/>
            <a:ext cx="10223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Members</a:t>
            </a:r>
            <a:endParaRPr kumimoji="0" 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2514600" y="5334000"/>
            <a:ext cx="106997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Missions</a:t>
            </a:r>
            <a:endParaRPr kumimoji="0" lang="es-MX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Committee</a:t>
            </a:r>
            <a:endParaRPr kumimoji="0" 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514600" y="4495800"/>
            <a:ext cx="8509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Pastor</a:t>
            </a:r>
            <a:endParaRPr kumimoji="0" 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1295400" y="3048000"/>
            <a:ext cx="1055688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Missionary</a:t>
            </a:r>
            <a:endParaRPr kumimoji="0" lang="es-MX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Candidate</a:t>
            </a:r>
            <a:endParaRPr kumimoji="0" 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57200" y="2133600"/>
            <a:ext cx="11430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Theological</a:t>
            </a:r>
            <a:endParaRPr kumimoji="0" lang="es-MX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Studies</a:t>
            </a:r>
            <a:endParaRPr kumimoji="0" 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1362075" y="1193800"/>
            <a:ext cx="11525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Short–</a:t>
            </a:r>
            <a:r>
              <a:rPr kumimoji="0" lang="es-E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term</a:t>
            </a:r>
            <a:endParaRPr kumimoji="0" lang="es-MX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Mission</a:t>
            </a:r>
            <a:endParaRPr kumimoji="0" lang="es-MX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Experience</a:t>
            </a:r>
            <a:endParaRPr kumimoji="0" 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505200" y="304800"/>
            <a:ext cx="99377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Missionary</a:t>
            </a:r>
            <a:endParaRPr kumimoji="0" lang="es-MX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Training</a:t>
            </a:r>
            <a:endParaRPr kumimoji="0" 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4800600" y="990600"/>
            <a:ext cx="9080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Sending</a:t>
            </a:r>
            <a:endParaRPr kumimoji="0" lang="es-MX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Mission</a:t>
            </a:r>
            <a:r>
              <a:rPr kumimoji="0" lang="es-E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s-MX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Agency</a:t>
            </a:r>
            <a:endParaRPr kumimoji="0" 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581400" y="2362200"/>
            <a:ext cx="10747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s-E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Receiving</a:t>
            </a:r>
            <a:endParaRPr kumimoji="0" lang="es-E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Mission</a:t>
            </a:r>
            <a:endParaRPr kumimoji="0" lang="es-MX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Agency</a:t>
            </a:r>
            <a:endParaRPr kumimoji="0" 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3200400" y="3276600"/>
            <a:ext cx="13843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missionary</a:t>
            </a:r>
            <a:endParaRPr kumimoji="0" lang="es-MX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joins a team on</a:t>
            </a:r>
            <a:endParaRPr kumimoji="0" lang="es-MX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field.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505200" y="5715000"/>
            <a:ext cx="2151062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Goal – to Establish</a:t>
            </a:r>
            <a:endParaRPr kumimoji="0" lang="es-MX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Viable Church in an</a:t>
            </a:r>
            <a:endParaRPr kumimoji="0" lang="es-MX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Unreached Ethnic Group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6019800" y="5181600"/>
            <a:ext cx="2743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-25000" dirty="0"/>
              <a:t>©Depositphotos.com/</a:t>
            </a:r>
            <a:r>
              <a:rPr lang="en-US" sz="1200" baseline="-25000" dirty="0" err="1"/>
              <a:t>Aleksei</a:t>
            </a:r>
            <a:r>
              <a:rPr lang="en-US" sz="1200" baseline="-25000" dirty="0"/>
              <a:t> Elkin/Alexander </a:t>
            </a:r>
            <a:r>
              <a:rPr lang="en-US" sz="1200" baseline="-25000" dirty="0" err="1"/>
              <a:t>Aisenstadt</a:t>
            </a:r>
            <a:r>
              <a:rPr lang="en-US" sz="1200" baseline="-25000" dirty="0"/>
              <a:t>/S-E-R-G-O/Christos </a:t>
            </a:r>
            <a:r>
              <a:rPr lang="en-US" sz="1200" baseline="-25000" dirty="0" err="1"/>
              <a:t>Georghiou</a:t>
            </a:r>
            <a:r>
              <a:rPr lang="en-US" sz="1200" baseline="-25000" dirty="0"/>
              <a:t>/</a:t>
            </a:r>
            <a:r>
              <a:rPr lang="es-ES" sz="1200" baseline="-25000" dirty="0"/>
              <a:t>Alexander </a:t>
            </a:r>
            <a:r>
              <a:rPr lang="es-ES" sz="1200" baseline="-25000" dirty="0" err="1"/>
              <a:t>Aisenstadt</a:t>
            </a:r>
            <a:r>
              <a:rPr lang="es-ES" sz="1200" baseline="-25000" dirty="0"/>
              <a:t>/S-E-R-G-O</a:t>
            </a:r>
            <a:r>
              <a:rPr lang="en-US" sz="1200" baseline="-25000" dirty="0"/>
              <a:t>/</a:t>
            </a:r>
            <a:r>
              <a:rPr lang="en-US" sz="1200" baseline="-25000" dirty="0" err="1"/>
              <a:t>Aleksei</a:t>
            </a:r>
            <a:r>
              <a:rPr lang="en-US" sz="1200" baseline="-25000" dirty="0"/>
              <a:t> Elkin/Patrick </a:t>
            </a:r>
            <a:r>
              <a:rPr lang="en-US" sz="1200" baseline="-25000" dirty="0" err="1"/>
              <a:t>Bombaert</a:t>
            </a:r>
            <a:r>
              <a:rPr lang="en-US" sz="1200" baseline="-25000" dirty="0"/>
              <a:t>/</a:t>
            </a:r>
            <a:r>
              <a:rPr lang="en-US" sz="1200" baseline="-25000" dirty="0" err="1"/>
              <a:t>Mohamad</a:t>
            </a:r>
            <a:r>
              <a:rPr lang="en-US" sz="1200" baseline="-25000" dirty="0"/>
              <a:t> </a:t>
            </a:r>
            <a:r>
              <a:rPr lang="en-US" sz="1200" baseline="-25000" dirty="0" err="1"/>
              <a:t>Shahreen</a:t>
            </a:r>
            <a:r>
              <a:rPr lang="en-US" sz="1200" baseline="-25000" dirty="0"/>
              <a:t> </a:t>
            </a:r>
            <a:r>
              <a:rPr lang="en-US" sz="1200" baseline="-25000" dirty="0" err="1"/>
              <a:t>Amri</a:t>
            </a:r>
            <a:r>
              <a:rPr lang="en-US" sz="1200" baseline="-25000" dirty="0"/>
              <a:t>/</a:t>
            </a:r>
            <a:r>
              <a:rPr lang="en-US" sz="1200" baseline="-25000" dirty="0" err="1"/>
              <a:t>Oleksandr</a:t>
            </a:r>
            <a:r>
              <a:rPr lang="en-US" sz="1200" baseline="-25000" dirty="0"/>
              <a:t> </a:t>
            </a:r>
            <a:r>
              <a:rPr lang="en-US" sz="1200" baseline="-25000" dirty="0" err="1"/>
              <a:t>Lupol</a:t>
            </a:r>
            <a:r>
              <a:rPr lang="en-US" sz="1200" baseline="-25000" dirty="0"/>
              <a:t>/Patrick </a:t>
            </a:r>
            <a:r>
              <a:rPr lang="en-US" sz="1200" baseline="-25000" dirty="0" err="1"/>
              <a:t>Guénette</a:t>
            </a:r>
            <a:r>
              <a:rPr lang="en-US" sz="1200" baseline="-25000" dirty="0"/>
              <a:t>/Vladimir </a:t>
            </a:r>
            <a:r>
              <a:rPr lang="en-US" sz="1200" baseline="-25000" dirty="0" err="1"/>
              <a:t>Galantsev</a:t>
            </a:r>
            <a:r>
              <a:rPr lang="en-US" sz="1200" baseline="-25000" dirty="0"/>
              <a:t>/Vladimir </a:t>
            </a:r>
            <a:r>
              <a:rPr lang="en-US" sz="1200" baseline="-25000" dirty="0" err="1"/>
              <a:t>Galantsev</a:t>
            </a:r>
            <a:r>
              <a:rPr lang="en-US" sz="1200" baseline="-25000" dirty="0"/>
              <a:t>/Alexander </a:t>
            </a:r>
            <a:r>
              <a:rPr lang="en-US" sz="1200" baseline="-25000" dirty="0" err="1"/>
              <a:t>Aisenstadt</a:t>
            </a:r>
            <a:r>
              <a:rPr lang="en-US" sz="1200" baseline="-25000" dirty="0"/>
              <a:t>/</a:t>
            </a:r>
            <a:r>
              <a:rPr lang="en-US" sz="1200" baseline="-25000" dirty="0" err="1"/>
              <a:t>Viltoria</a:t>
            </a:r>
            <a:r>
              <a:rPr lang="en-US" sz="1200" baseline="-25000" dirty="0"/>
              <a:t> </a:t>
            </a:r>
            <a:r>
              <a:rPr lang="en-US" sz="1200" baseline="-25000" dirty="0" err="1"/>
              <a:t>Protsak</a:t>
            </a:r>
            <a:r>
              <a:rPr lang="en-US" sz="1200" baseline="-25000" dirty="0"/>
              <a:t>/Milan </a:t>
            </a:r>
            <a:r>
              <a:rPr lang="en-US" sz="1200" baseline="-25000" dirty="0" err="1"/>
              <a:t>Vasicek</a:t>
            </a:r>
            <a:r>
              <a:rPr lang="en-US" sz="1200" baseline="-25000" dirty="0"/>
              <a:t>/</a:t>
            </a:r>
            <a:r>
              <a:rPr lang="en-US" sz="1200" baseline="-25000" dirty="0" err="1"/>
              <a:t>Nadejda</a:t>
            </a:r>
            <a:r>
              <a:rPr lang="en-US" sz="1200" baseline="-25000" dirty="0"/>
              <a:t> </a:t>
            </a:r>
            <a:r>
              <a:rPr lang="en-US" sz="1200" baseline="-25000" dirty="0" err="1"/>
              <a:t>Tchijova</a:t>
            </a:r>
            <a:r>
              <a:rPr lang="en-US" sz="1200" baseline="-25000" dirty="0"/>
              <a:t>/photography33/</a:t>
            </a:r>
            <a:r>
              <a:rPr lang="en-US" sz="1200" baseline="-25000" dirty="0" err="1"/>
              <a:t>Alexey</a:t>
            </a:r>
            <a:r>
              <a:rPr lang="en-US" sz="1200" baseline="-25000" dirty="0"/>
              <a:t> </a:t>
            </a:r>
            <a:r>
              <a:rPr lang="en-US" sz="1200" baseline="-25000" dirty="0" err="1"/>
              <a:t>Dubovsky</a:t>
            </a:r>
            <a:r>
              <a:rPr lang="en-US" sz="1200" baseline="-25000" dirty="0"/>
              <a:t>/</a:t>
            </a:r>
            <a:r>
              <a:rPr lang="en-US" sz="1200" baseline="-25000" dirty="0" err="1"/>
              <a:t>LoopAll</a:t>
            </a:r>
            <a:r>
              <a:rPr lang="en-US" sz="1200" baseline="-25000" dirty="0"/>
              <a:t>/</a:t>
            </a:r>
            <a:r>
              <a:rPr lang="en-US" sz="1200" baseline="-25000" dirty="0" err="1"/>
              <a:t>Daria</a:t>
            </a:r>
            <a:r>
              <a:rPr lang="en-US" sz="1200" baseline="-25000" dirty="0"/>
              <a:t> </a:t>
            </a:r>
            <a:r>
              <a:rPr lang="en-US" sz="1200" baseline="-25000" dirty="0" err="1"/>
              <a:t>Karaulnik</a:t>
            </a:r>
            <a:r>
              <a:rPr lang="en-US" sz="1200" baseline="-25000" dirty="0"/>
              <a:t>/</a:t>
            </a:r>
            <a:r>
              <a:rPr lang="es-MX" sz="1200" baseline="-25000" dirty="0"/>
              <a:t>Denis Cristo/</a:t>
            </a:r>
            <a:r>
              <a:rPr lang="es-MX" sz="1200" baseline="-25000" dirty="0" err="1"/>
              <a:t>Arunas</a:t>
            </a:r>
            <a:r>
              <a:rPr lang="es-MX" sz="1200" baseline="-25000" dirty="0"/>
              <a:t> </a:t>
            </a:r>
            <a:r>
              <a:rPr lang="es-MX" sz="1200" baseline="-25000" dirty="0" err="1"/>
              <a:t>Gabalis</a:t>
            </a:r>
            <a:r>
              <a:rPr lang="es-MX" sz="1200" baseline="-25000" dirty="0"/>
              <a:t>//Collage </a:t>
            </a:r>
            <a:r>
              <a:rPr lang="es-MX" sz="1200" baseline="-25000" dirty="0" err="1"/>
              <a:t>by</a:t>
            </a:r>
            <a:r>
              <a:rPr lang="es-MX" sz="1200" baseline="-25000" dirty="0"/>
              <a:t> </a:t>
            </a:r>
            <a:r>
              <a:rPr lang="es-MX" sz="1200" baseline="-25000" dirty="0" err="1"/>
              <a:t>Jill</a:t>
            </a:r>
            <a:r>
              <a:rPr lang="es-MX" sz="1200" baseline="-25000" dirty="0"/>
              <a:t> Suzanne Hatcher.</a:t>
            </a:r>
            <a:endParaRPr lang="es-MX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</TotalTime>
  <Words>474</Words>
  <Application>Microsoft Office PowerPoint</Application>
  <PresentationFormat>On-screen Show (4:3)</PresentationFormat>
  <Paragraphs>117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Arial Black</vt:lpstr>
      <vt:lpstr>Calibri</vt:lpstr>
      <vt:lpstr>Diseño predeterminado</vt:lpstr>
      <vt:lpstr>The Local Church and Missions</vt:lpstr>
      <vt:lpstr>The Biblical Nature of the Church </vt:lpstr>
      <vt:lpstr>The church should be attacking the gates of hell.</vt:lpstr>
      <vt:lpstr>PowerPoint Presentation</vt:lpstr>
      <vt:lpstr>It is time to play… All aboard the Plane!</vt:lpstr>
      <vt:lpstr>The Church as the Goal of Missions</vt:lpstr>
      <vt:lpstr>The Church as the Base for Missions</vt:lpstr>
      <vt:lpstr>The Missions Committee  </vt:lpstr>
      <vt:lpstr>The Church and the Missions Community  The church does not have to go it alone!</vt:lpstr>
      <vt:lpstr>A New Orientation for the Church–  from….</vt:lpstr>
      <vt:lpstr>To Vision!</vt:lpstr>
      <vt:lpstr>A Survey for Measuring the Missions Participation of a Church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User</cp:lastModifiedBy>
  <cp:revision>33</cp:revision>
  <cp:lastPrinted>1601-01-01T00:00:00Z</cp:lastPrinted>
  <dcterms:created xsi:type="dcterms:W3CDTF">1601-01-01T00:00:00Z</dcterms:created>
  <dcterms:modified xsi:type="dcterms:W3CDTF">2021-02-25T21:10:22Z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