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69" r:id="rId3"/>
    <p:sldId id="260" r:id="rId4"/>
    <p:sldId id="261" r:id="rId5"/>
    <p:sldId id="262" r:id="rId6"/>
    <p:sldId id="264" r:id="rId7"/>
    <p:sldId id="258" r:id="rId8"/>
    <p:sldId id="259" r:id="rId9"/>
    <p:sldId id="263" r:id="rId10"/>
    <p:sldId id="271" r:id="rId11"/>
    <p:sldId id="265" r:id="rId12"/>
    <p:sldId id="266" r:id="rId13"/>
    <p:sldId id="270" r:id="rId14"/>
    <p:sldId id="267" r:id="rId15"/>
    <p:sldId id="268" r:id="rId16"/>
  </p:sldIdLst>
  <p:sldSz cx="9144000" cy="6858000" type="screen4x3"/>
  <p:notesSz cx="7102475" cy="938847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666" y="10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7224F35-B2DA-4458-8100-D72DEE30CDED}" type="datetimeFigureOut">
              <a:rPr lang="es-MX"/>
              <a:pPr>
                <a:defRPr/>
              </a:pPr>
              <a:t>26/03/2021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D37CC16-26D7-47D5-96BA-32FF96ED139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3501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095C2-BBA6-4E5C-BACE-F7D1EFE13C4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B228D-F676-416A-8793-B85044066A4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FBF57-FF8F-413D-B140-BE0608E0B72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7DF47-0EE9-4216-AC50-B2A06385F8B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BD743-3C5D-42F7-9054-16096B52FB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5ADF8-BD99-4119-AE73-3ABE108346E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70FC8-4039-403B-9700-74E679D40A4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CB571-BBBF-4CDA-BE5C-F47BA107086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BD0D2-B8D7-4850-8ACC-133F909F0F8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DBC3C-A111-4952-A5AE-93B8792B541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AE025-A608-4610-8F8E-6FE40F8D1EC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395FF-5F06-4A5C-8A13-0D9F275591A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3BDC9-D93E-49A4-BD14-9CAF5E394DA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2173DE6-D0FD-4D17-8DE3-6A76A4C77F9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t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8229600" cy="1143000"/>
          </a:xfrm>
        </p:spPr>
        <p:txBody>
          <a:bodyPr/>
          <a:lstStyle/>
          <a:p>
            <a:pPr eaLnBrk="1" hangingPunct="1"/>
            <a:r>
              <a:rPr lang="es-ES" dirty="0" err="1"/>
              <a:t>Prayer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motor </a:t>
            </a:r>
            <a:r>
              <a:rPr lang="es-ES" dirty="0" err="1"/>
              <a:t>for</a:t>
            </a:r>
            <a:r>
              <a:rPr lang="es-ES" dirty="0"/>
              <a:t> </a:t>
            </a:r>
            <a:br>
              <a:rPr lang="es-ES" dirty="0"/>
            </a:br>
            <a:r>
              <a:rPr lang="es-ES" dirty="0" err="1"/>
              <a:t>cross</a:t>
            </a:r>
            <a:r>
              <a:rPr lang="es-ES" dirty="0"/>
              <a:t>-cultural </a:t>
            </a:r>
            <a:r>
              <a:rPr lang="es-ES" dirty="0" err="1"/>
              <a:t>missions</a:t>
            </a:r>
            <a:r>
              <a:rPr lang="es-ES" dirty="0"/>
              <a:t>.</a:t>
            </a:r>
          </a:p>
        </p:txBody>
      </p:sp>
      <p:sp>
        <p:nvSpPr>
          <p:cNvPr id="2051" name="5 Marcador de contenido"/>
          <p:cNvSpPr>
            <a:spLocks noGrp="1"/>
          </p:cNvSpPr>
          <p:nvPr>
            <p:ph idx="1"/>
          </p:nvPr>
        </p:nvSpPr>
        <p:spPr>
          <a:xfrm>
            <a:off x="1981200" y="2438400"/>
            <a:ext cx="5867400" cy="3535363"/>
          </a:xfrm>
        </p:spPr>
        <p:txBody>
          <a:bodyPr/>
          <a:lstStyle/>
          <a:p>
            <a:pPr>
              <a:buNone/>
            </a:pPr>
            <a:r>
              <a:rPr lang="en-US" b="1" i="1" dirty="0"/>
              <a:t>“When men work,</a:t>
            </a:r>
            <a:endParaRPr lang="es-MX" i="1" dirty="0"/>
          </a:p>
          <a:p>
            <a:pPr>
              <a:buNone/>
            </a:pPr>
            <a:r>
              <a:rPr lang="en-US" b="1" i="1" dirty="0"/>
              <a:t>    Men work;</a:t>
            </a:r>
            <a:endParaRPr lang="es-MX" i="1" dirty="0"/>
          </a:p>
          <a:p>
            <a:pPr>
              <a:buNone/>
            </a:pPr>
            <a:r>
              <a:rPr lang="en-US" b="1" i="1" dirty="0"/>
              <a:t>When men pray,</a:t>
            </a:r>
            <a:endParaRPr lang="es-MX" i="1" dirty="0"/>
          </a:p>
          <a:p>
            <a:pPr>
              <a:buNone/>
            </a:pPr>
            <a:r>
              <a:rPr lang="en-US" b="1" i="1" dirty="0"/>
              <a:t>    God works.”</a:t>
            </a:r>
            <a:br>
              <a:rPr lang="es-ES" b="1" dirty="0"/>
            </a:br>
            <a:br>
              <a:rPr lang="es-ES" b="1" dirty="0"/>
            </a:br>
            <a:r>
              <a:rPr lang="es-ES" b="1" dirty="0"/>
              <a:t>		Hans Von </a:t>
            </a:r>
            <a:r>
              <a:rPr lang="es-ES" b="1" dirty="0" err="1"/>
              <a:t>Staden</a:t>
            </a:r>
            <a:endParaRPr lang="es-MX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26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 hangingPunct="1"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Fellowship, as in the early church in Jerusalem</a:t>
            </a:r>
            <a:endParaRPr lang="es-MX" dirty="0"/>
          </a:p>
          <a:p>
            <a:pPr lvl="0" fontAlgn="auto" hangingPunct="1"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Protection from the enemy</a:t>
            </a:r>
            <a:endParaRPr lang="es-MX" dirty="0"/>
          </a:p>
          <a:p>
            <a:endParaRPr lang="es-MX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530225" y="0"/>
            <a:ext cx="8229600" cy="1143000"/>
          </a:xfrm>
        </p:spPr>
        <p:txBody>
          <a:bodyPr/>
          <a:lstStyle/>
          <a:p>
            <a:pPr eaLnBrk="1" hangingPunct="1"/>
            <a:r>
              <a:rPr lang="es-ES" sz="4000" dirty="0" err="1"/>
              <a:t>Resources</a:t>
            </a:r>
            <a:r>
              <a:rPr lang="es-ES" sz="4000" dirty="0"/>
              <a:t> </a:t>
            </a:r>
            <a:r>
              <a:rPr lang="es-ES" sz="4000" dirty="0" err="1"/>
              <a:t>for</a:t>
            </a:r>
            <a:r>
              <a:rPr lang="es-ES" sz="4000" dirty="0"/>
              <a:t> </a:t>
            </a:r>
            <a:r>
              <a:rPr lang="es-ES" sz="4000" dirty="0" err="1"/>
              <a:t>Missions</a:t>
            </a:r>
            <a:r>
              <a:rPr lang="es-ES" sz="4000" dirty="0"/>
              <a:t> </a:t>
            </a:r>
            <a:r>
              <a:rPr lang="es-ES" sz="4000" dirty="0" err="1"/>
              <a:t>Prayer</a:t>
            </a:r>
            <a:endParaRPr lang="es-ES" sz="4000" dirty="0"/>
          </a:p>
        </p:txBody>
      </p:sp>
      <p:sp>
        <p:nvSpPr>
          <p:cNvPr id="1229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4175" y="984890"/>
            <a:ext cx="3506788" cy="63976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s-ES" dirty="0"/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es-ES" dirty="0"/>
              <a:t>www.etnopedia.org</a:t>
            </a:r>
          </a:p>
        </p:txBody>
      </p:sp>
      <p:pic>
        <p:nvPicPr>
          <p:cNvPr id="9" name="Marcador de contenido 8" descr="Imagen que contiene objeto, interior, decorado, tabla&#10;&#10;Descripción generada automáticamente">
            <a:extLst>
              <a:ext uri="{FF2B5EF4-FFF2-40B4-BE49-F238E27FC236}">
                <a16:creationId xmlns:a16="http://schemas.microsoft.com/office/drawing/2014/main" id="{60CC948A-8620-4280-84B9-D848CDA627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25" y="1672897"/>
            <a:ext cx="2955683" cy="2955683"/>
          </a:xfrm>
        </p:spPr>
      </p:pic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D03B52D-462A-4257-92EB-0E1A06AFA6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701" y="5061987"/>
            <a:ext cx="3652837" cy="639762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s-ES" dirty="0" err="1"/>
              <a:t>Impact</a:t>
            </a:r>
            <a:r>
              <a:rPr lang="es-ES" dirty="0"/>
              <a:t> 316 </a:t>
            </a:r>
            <a:r>
              <a:rPr lang="es-ES" dirty="0" err="1"/>
              <a:t>Prayer</a:t>
            </a:r>
            <a:r>
              <a:rPr lang="es-ES" dirty="0"/>
              <a:t> </a:t>
            </a:r>
            <a:r>
              <a:rPr lang="es-ES" dirty="0" err="1"/>
              <a:t>Cards</a:t>
            </a:r>
            <a:r>
              <a:rPr lang="es-ES" dirty="0"/>
              <a:t> (</a:t>
            </a:r>
            <a:r>
              <a:rPr lang="es-ES" dirty="0" err="1"/>
              <a:t>Spanish</a:t>
            </a:r>
            <a:r>
              <a:rPr lang="es-ES" dirty="0"/>
              <a:t>)</a:t>
            </a:r>
            <a:endParaRPr lang="en-US" dirty="0"/>
          </a:p>
        </p:txBody>
      </p:sp>
      <p:pic>
        <p:nvPicPr>
          <p:cNvPr id="11" name="Marcador de contenido 10" descr="Texto&#10;&#10;Descripción generada automáticamente">
            <a:extLst>
              <a:ext uri="{FF2B5EF4-FFF2-40B4-BE49-F238E27FC236}">
                <a16:creationId xmlns:a16="http://schemas.microsoft.com/office/drawing/2014/main" id="{528B8ED0-BE92-4BD5-8E3C-185AA4CED69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929" y="1420690"/>
            <a:ext cx="4824846" cy="1885437"/>
          </a:xfrm>
        </p:spPr>
      </p:pic>
      <p:pic>
        <p:nvPicPr>
          <p:cNvPr id="13" name="Imagen 12" descr="Texto, Carta&#10;&#10;Descripción generada automáticamente">
            <a:extLst>
              <a:ext uri="{FF2B5EF4-FFF2-40B4-BE49-F238E27FC236}">
                <a16:creationId xmlns:a16="http://schemas.microsoft.com/office/drawing/2014/main" id="{E6EC0961-D60E-41AD-A49E-BABA95B549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435" y="3583817"/>
            <a:ext cx="4165864" cy="2773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A99D4CC6-63DF-4D71-891B-0BFA9899D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Marcador de contenido 14" descr="Calendario&#10;&#10;Descripción generada automáticamente con confianza media">
            <a:extLst>
              <a:ext uri="{FF2B5EF4-FFF2-40B4-BE49-F238E27FC236}">
                <a16:creationId xmlns:a16="http://schemas.microsoft.com/office/drawing/2014/main" id="{E1E03DCB-4B5A-41B8-B6DC-C2E1A55340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8" t="3495" r="10160" b="9139"/>
          <a:stretch/>
        </p:blipFill>
        <p:spPr>
          <a:xfrm>
            <a:off x="990600" y="1676400"/>
            <a:ext cx="2819401" cy="3810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Marcador de contenido 16" descr="Diagrama&#10;&#10;Descripción generada automáticamente">
            <a:extLst>
              <a:ext uri="{FF2B5EF4-FFF2-40B4-BE49-F238E27FC236}">
                <a16:creationId xmlns:a16="http://schemas.microsoft.com/office/drawing/2014/main" id="{825E7403-00FE-4A01-B12C-5F738A52EC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9" t="1570" r="10301" b="8968"/>
          <a:stretch/>
        </p:blipFill>
        <p:spPr>
          <a:xfrm>
            <a:off x="5181600" y="1828800"/>
            <a:ext cx="2819402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E674002-1439-467C-A1C4-643296C6B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306DCEEB-2221-41DB-9BCF-C819A2592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46" y="1600200"/>
            <a:ext cx="4040188" cy="639762"/>
          </a:xfrm>
        </p:spPr>
        <p:txBody>
          <a:bodyPr/>
          <a:lstStyle/>
          <a:p>
            <a:r>
              <a:rPr lang="en-US" dirty="0" err="1"/>
              <a:t>Proyect</a:t>
            </a:r>
            <a:r>
              <a:rPr lang="en-US" dirty="0"/>
              <a:t> Joshua</a:t>
            </a:r>
          </a:p>
        </p:txBody>
      </p:sp>
      <p:pic>
        <p:nvPicPr>
          <p:cNvPr id="12" name="Marcador de contenido 11" descr="Mano de persona sosteniendo teléfono celular en la mano&#10;&#10;Descripción generada automáticamente con confianza baja">
            <a:extLst>
              <a:ext uri="{FF2B5EF4-FFF2-40B4-BE49-F238E27FC236}">
                <a16:creationId xmlns:a16="http://schemas.microsoft.com/office/drawing/2014/main" id="{F3184B10-E605-4C19-B72E-E3D7A00210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14600"/>
            <a:ext cx="2900146" cy="3190161"/>
          </a:xfrm>
        </p:spPr>
      </p:pic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80041953-C6A5-4944-ADBF-D4EFFEE001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24400" y="2057400"/>
            <a:ext cx="4041775" cy="639762"/>
          </a:xfrm>
        </p:spPr>
        <p:txBody>
          <a:bodyPr/>
          <a:lstStyle/>
          <a:p>
            <a:pPr algn="ctr"/>
            <a:r>
              <a:rPr lang="en-US" dirty="0"/>
              <a:t>Be Part of the Million</a:t>
            </a:r>
          </a:p>
          <a:p>
            <a:pPr algn="ctr"/>
            <a:r>
              <a:rPr lang="en-US" dirty="0"/>
              <a:t>(Spanish)</a:t>
            </a:r>
          </a:p>
        </p:txBody>
      </p:sp>
      <p:pic>
        <p:nvPicPr>
          <p:cNvPr id="14" name="Marcador de contenido 13" descr="Multitud de personas&#10;&#10;Descripción generada automáticamente con confianza baja">
            <a:extLst>
              <a:ext uri="{FF2B5EF4-FFF2-40B4-BE49-F238E27FC236}">
                <a16:creationId xmlns:a16="http://schemas.microsoft.com/office/drawing/2014/main" id="{81CC99FB-DF96-4D72-9454-B39CC10DC0A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878340"/>
            <a:ext cx="4041775" cy="2544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86800" cy="1143000"/>
          </a:xfrm>
        </p:spPr>
        <p:txBody>
          <a:bodyPr/>
          <a:lstStyle/>
          <a:p>
            <a:pPr eaLnBrk="1" hangingPunct="1"/>
            <a:r>
              <a:rPr lang="es-ES" dirty="0" err="1"/>
              <a:t>Opportunities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br>
              <a:rPr lang="es-ES" dirty="0"/>
            </a:br>
            <a:r>
              <a:rPr lang="es-ES" dirty="0" err="1"/>
              <a:t>Prayer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Church</a:t>
            </a:r>
            <a:endParaRPr lang="es-ES" dirty="0"/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0" y="1676400"/>
            <a:ext cx="5943600" cy="4876800"/>
          </a:xfrm>
        </p:spPr>
        <p:txBody>
          <a:bodyPr/>
          <a:lstStyle/>
          <a:p>
            <a:pPr lvl="0"/>
            <a:r>
              <a:rPr lang="en-US" sz="2400" dirty="0"/>
              <a:t>Personal and family devotions</a:t>
            </a:r>
            <a:endParaRPr lang="es-MX" sz="2400" dirty="0"/>
          </a:p>
          <a:p>
            <a:pPr lvl="0"/>
            <a:r>
              <a:rPr lang="en-US" sz="2400" dirty="0"/>
              <a:t>Pastoral prayer from the pulpit</a:t>
            </a:r>
            <a:endParaRPr lang="es-MX" sz="2400" dirty="0"/>
          </a:p>
          <a:p>
            <a:pPr lvl="0"/>
            <a:r>
              <a:rPr lang="en-US" sz="2400" dirty="0"/>
              <a:t>Cell groups, Bible study groups, and Sunday school</a:t>
            </a:r>
            <a:endParaRPr lang="es-MX" sz="2400" dirty="0"/>
          </a:p>
          <a:p>
            <a:pPr lvl="0"/>
            <a:r>
              <a:rPr lang="en-US" sz="2400" dirty="0"/>
              <a:t>Prayer vigils</a:t>
            </a:r>
            <a:endParaRPr lang="es-MX" sz="2400" dirty="0"/>
          </a:p>
          <a:p>
            <a:pPr lvl="0"/>
            <a:r>
              <a:rPr lang="en-US" sz="2400" dirty="0"/>
              <a:t>A “missions minute” during the worship service</a:t>
            </a:r>
            <a:endParaRPr lang="es-MX" sz="2400" dirty="0"/>
          </a:p>
          <a:p>
            <a:pPr lvl="0"/>
            <a:r>
              <a:rPr lang="en-US" sz="2400" dirty="0"/>
              <a:t>Youth groups, women’s groups, men’s groups</a:t>
            </a:r>
            <a:endParaRPr lang="es-MX" sz="2400" dirty="0"/>
          </a:p>
          <a:p>
            <a:pPr lvl="0"/>
            <a:r>
              <a:rPr lang="en-US" sz="2400" dirty="0"/>
              <a:t>New activities in the local church or with other churches exclusively for missions prayer </a:t>
            </a:r>
            <a:endParaRPr lang="es-MX" sz="2400" dirty="0"/>
          </a:p>
          <a:p>
            <a:pPr eaLnBrk="1" hangingPunct="1">
              <a:buFontTx/>
              <a:buNone/>
            </a:pPr>
            <a:endParaRPr lang="es-ES" sz="2400" dirty="0"/>
          </a:p>
          <a:p>
            <a:pPr eaLnBrk="1" hangingPunct="1"/>
            <a:endParaRPr lang="es-ES" sz="4400" dirty="0"/>
          </a:p>
        </p:txBody>
      </p:sp>
      <p:pic>
        <p:nvPicPr>
          <p:cNvPr id="15364" name="7 Marcador de contenido" descr="1-Iglesia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41468" y="2133600"/>
            <a:ext cx="2365064" cy="3398838"/>
          </a:xfrm>
        </p:spPr>
      </p:pic>
      <p:sp>
        <p:nvSpPr>
          <p:cNvPr id="5" name="4 CuadroTexto"/>
          <p:cNvSpPr txBox="1"/>
          <p:nvPr/>
        </p:nvSpPr>
        <p:spPr>
          <a:xfrm>
            <a:off x="685800" y="5743247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©Depositphotos.com/</a:t>
            </a:r>
          </a:p>
          <a:p>
            <a:r>
              <a:rPr lang="es-ES" sz="1200" dirty="0" err="1"/>
              <a:t>Viktoria</a:t>
            </a:r>
            <a:r>
              <a:rPr lang="es-ES" sz="1200" dirty="0"/>
              <a:t> </a:t>
            </a:r>
            <a:r>
              <a:rPr lang="es-ES" sz="1200" dirty="0" err="1"/>
              <a:t>Protsak</a:t>
            </a:r>
            <a:endParaRPr lang="es-MX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90800"/>
            <a:ext cx="8229600" cy="2895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000" dirty="0"/>
              <a:t>What would it be like if every Christian prayed for 5 minutes a day for world missions?</a:t>
            </a:r>
            <a:endParaRPr lang="es-MX" sz="40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Call</a:t>
            </a:r>
            <a:r>
              <a:rPr lang="es-MX" dirty="0"/>
              <a:t> </a:t>
            </a:r>
            <a:r>
              <a:rPr lang="es-MX" dirty="0" err="1"/>
              <a:t>for</a:t>
            </a:r>
            <a:r>
              <a:rPr lang="es-MX" dirty="0"/>
              <a:t> </a:t>
            </a:r>
            <a:r>
              <a:rPr lang="es-MX" dirty="0" err="1"/>
              <a:t>Missions</a:t>
            </a:r>
            <a:r>
              <a:rPr lang="es-MX" dirty="0"/>
              <a:t> </a:t>
            </a:r>
            <a:r>
              <a:rPr lang="es-MX" dirty="0" err="1"/>
              <a:t>Prayer</a:t>
            </a:r>
            <a:endParaRPr lang="es-MX" dirty="0"/>
          </a:p>
        </p:txBody>
      </p:sp>
      <p:pic>
        <p:nvPicPr>
          <p:cNvPr id="3076" name="7 Marcador de contenido" descr="91-Manos.t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95715" y="1600200"/>
            <a:ext cx="3000969" cy="4132689"/>
          </a:xfrm>
        </p:spPr>
      </p:pic>
      <p:sp>
        <p:nvSpPr>
          <p:cNvPr id="3078" name="6 Marcador de contenido"/>
          <p:cNvSpPr>
            <a:spLocks noGrp="1"/>
          </p:cNvSpPr>
          <p:nvPr>
            <p:ph sz="half" idx="2"/>
          </p:nvPr>
        </p:nvSpPr>
        <p:spPr>
          <a:xfrm>
            <a:off x="533400" y="1585277"/>
            <a:ext cx="5715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es-ES" sz="2400" dirty="0" err="1"/>
              <a:t>We</a:t>
            </a:r>
            <a:r>
              <a:rPr lang="es-ES" sz="2400" dirty="0"/>
              <a:t> </a:t>
            </a:r>
            <a:r>
              <a:rPr lang="es-ES" sz="2400" dirty="0" err="1"/>
              <a:t>pray</a:t>
            </a:r>
            <a:r>
              <a:rPr lang="es-ES" sz="2400" dirty="0"/>
              <a:t> </a:t>
            </a:r>
            <a:r>
              <a:rPr lang="es-ES" sz="2400" dirty="0" err="1"/>
              <a:t>according</a:t>
            </a:r>
            <a:r>
              <a:rPr lang="es-ES" sz="2400" dirty="0"/>
              <a:t> </a:t>
            </a:r>
            <a:r>
              <a:rPr lang="es-ES" sz="2400" dirty="0" err="1"/>
              <a:t>to</a:t>
            </a:r>
            <a:r>
              <a:rPr lang="es-ES" sz="2400" dirty="0"/>
              <a:t> </a:t>
            </a:r>
            <a:r>
              <a:rPr lang="es-ES" sz="2400" dirty="0" err="1"/>
              <a:t>God’s</a:t>
            </a:r>
            <a:r>
              <a:rPr lang="es-ES" sz="2400" dirty="0"/>
              <a:t> </a:t>
            </a:r>
            <a:r>
              <a:rPr lang="es-ES" sz="2400" dirty="0" err="1"/>
              <a:t>will</a:t>
            </a:r>
            <a:r>
              <a:rPr lang="es-ES" sz="2400" dirty="0"/>
              <a:t>, and </a:t>
            </a:r>
            <a:r>
              <a:rPr lang="es-ES" sz="2400" dirty="0" err="1"/>
              <a:t>his</a:t>
            </a:r>
            <a:r>
              <a:rPr lang="es-ES" sz="2400" dirty="0"/>
              <a:t> </a:t>
            </a:r>
            <a:r>
              <a:rPr lang="es-ES" sz="2400" dirty="0" err="1"/>
              <a:t>will</a:t>
            </a:r>
            <a:r>
              <a:rPr lang="es-ES" sz="2400" dirty="0"/>
              <a:t> </a:t>
            </a:r>
            <a:r>
              <a:rPr lang="es-ES" sz="2400" dirty="0" err="1"/>
              <a:t>is</a:t>
            </a:r>
            <a:r>
              <a:rPr lang="es-ES" sz="2400" dirty="0"/>
              <a:t> </a:t>
            </a:r>
            <a:r>
              <a:rPr lang="es-ES" sz="2400" dirty="0" err="1"/>
              <a:t>to</a:t>
            </a:r>
            <a:r>
              <a:rPr lang="es-ES" sz="2400" dirty="0"/>
              <a:t> </a:t>
            </a:r>
            <a:r>
              <a:rPr lang="es-ES" sz="2400" dirty="0" err="1"/>
              <a:t>reach</a:t>
            </a:r>
            <a:r>
              <a:rPr lang="es-ES" sz="2400" dirty="0"/>
              <a:t> </a:t>
            </a:r>
            <a:r>
              <a:rPr lang="es-ES" sz="2400" dirty="0" err="1"/>
              <a:t>all</a:t>
            </a:r>
            <a:r>
              <a:rPr lang="es-ES" sz="2400" dirty="0"/>
              <a:t> </a:t>
            </a:r>
            <a:r>
              <a:rPr lang="es-ES" sz="2400" dirty="0" err="1"/>
              <a:t>nations</a:t>
            </a:r>
            <a:r>
              <a:rPr lang="es-ES" sz="2400" dirty="0"/>
              <a:t>.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es-ES" sz="2400" dirty="0" err="1"/>
              <a:t>It</a:t>
            </a:r>
            <a:r>
              <a:rPr lang="es-ES" sz="2400" dirty="0"/>
              <a:t> </a:t>
            </a:r>
            <a:r>
              <a:rPr lang="es-ES" sz="2400" dirty="0" err="1"/>
              <a:t>is</a:t>
            </a:r>
            <a:r>
              <a:rPr lang="es-ES" sz="2400" dirty="0"/>
              <a:t> </a:t>
            </a:r>
            <a:r>
              <a:rPr lang="es-ES" sz="2400" dirty="0" err="1"/>
              <a:t>our</a:t>
            </a:r>
            <a:r>
              <a:rPr lang="es-ES" sz="2400" dirty="0"/>
              <a:t> </a:t>
            </a:r>
            <a:r>
              <a:rPr lang="es-ES" sz="2400" dirty="0" err="1"/>
              <a:t>priestly</a:t>
            </a:r>
            <a:r>
              <a:rPr lang="es-ES" sz="2400" dirty="0"/>
              <a:t> </a:t>
            </a:r>
            <a:r>
              <a:rPr lang="es-ES" sz="2400" dirty="0" err="1"/>
              <a:t>function</a:t>
            </a:r>
            <a:r>
              <a:rPr lang="es-ES" sz="2400" dirty="0"/>
              <a:t>.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Lord’s</a:t>
            </a:r>
            <a:r>
              <a:rPr lang="es-ES" sz="2400" dirty="0"/>
              <a:t> </a:t>
            </a:r>
            <a:r>
              <a:rPr lang="es-ES" sz="2400" dirty="0" err="1"/>
              <a:t>Prayer</a:t>
            </a:r>
            <a:r>
              <a:rPr lang="es-ES" sz="2400" i="1" dirty="0"/>
              <a:t>… </a:t>
            </a:r>
            <a:r>
              <a:rPr lang="es-ES" sz="2400" dirty="0"/>
              <a:t>“</a:t>
            </a:r>
            <a:r>
              <a:rPr lang="es-ES" sz="2400" dirty="0" err="1"/>
              <a:t>Thy</a:t>
            </a:r>
            <a:r>
              <a:rPr lang="es-ES" sz="2400" dirty="0"/>
              <a:t> </a:t>
            </a:r>
            <a:r>
              <a:rPr lang="es-ES" sz="2400" dirty="0" err="1"/>
              <a:t>kingdom</a:t>
            </a:r>
            <a:r>
              <a:rPr lang="es-ES" sz="2400" dirty="0"/>
              <a:t> come!”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es-ES" sz="2400" dirty="0" err="1"/>
              <a:t>Jesus</a:t>
            </a:r>
            <a:r>
              <a:rPr lang="es-ES" sz="2400" dirty="0"/>
              <a:t> </a:t>
            </a:r>
            <a:r>
              <a:rPr lang="es-ES" sz="2400" dirty="0" err="1"/>
              <a:t>says</a:t>
            </a:r>
            <a:r>
              <a:rPr lang="es-ES" sz="2400" dirty="0"/>
              <a:t> in Matthew 9:38, “Ask </a:t>
            </a:r>
            <a:r>
              <a:rPr lang="es-ES" sz="2400" dirty="0" err="1"/>
              <a:t>the</a:t>
            </a:r>
            <a:r>
              <a:rPr lang="es-ES" sz="2400" dirty="0"/>
              <a:t> Lord of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harvest</a:t>
            </a:r>
            <a:r>
              <a:rPr lang="es-ES" sz="2400" dirty="0"/>
              <a:t>, </a:t>
            </a:r>
            <a:r>
              <a:rPr lang="es-ES" sz="2400" dirty="0" err="1"/>
              <a:t>therefore</a:t>
            </a:r>
            <a:r>
              <a:rPr lang="es-ES" sz="2400" dirty="0"/>
              <a:t>, </a:t>
            </a:r>
            <a:r>
              <a:rPr lang="es-ES" sz="2400" dirty="0" err="1"/>
              <a:t>to</a:t>
            </a:r>
            <a:r>
              <a:rPr lang="es-ES" sz="2400" dirty="0"/>
              <a:t> </a:t>
            </a:r>
            <a:r>
              <a:rPr lang="es-ES" sz="2400" dirty="0" err="1"/>
              <a:t>send</a:t>
            </a:r>
            <a:r>
              <a:rPr lang="es-ES" sz="2400" dirty="0"/>
              <a:t> </a:t>
            </a:r>
            <a:r>
              <a:rPr lang="es-ES" sz="2400" dirty="0" err="1"/>
              <a:t>out</a:t>
            </a:r>
            <a:r>
              <a:rPr lang="es-ES" sz="2400" dirty="0"/>
              <a:t> </a:t>
            </a:r>
            <a:r>
              <a:rPr lang="es-ES" sz="2400" dirty="0" err="1"/>
              <a:t>workers</a:t>
            </a:r>
            <a:r>
              <a:rPr lang="es-ES" sz="2400" dirty="0"/>
              <a:t> </a:t>
            </a:r>
            <a:r>
              <a:rPr lang="es-ES" sz="2400" dirty="0" err="1"/>
              <a:t>into</a:t>
            </a:r>
            <a:r>
              <a:rPr lang="es-ES" sz="2400" dirty="0"/>
              <a:t> </a:t>
            </a:r>
            <a:r>
              <a:rPr lang="es-ES" sz="2400" dirty="0" err="1"/>
              <a:t>his</a:t>
            </a:r>
            <a:r>
              <a:rPr lang="es-ES" sz="2400" dirty="0"/>
              <a:t> </a:t>
            </a:r>
            <a:r>
              <a:rPr lang="es-ES" sz="2400" dirty="0" err="1"/>
              <a:t>harvest</a:t>
            </a:r>
            <a:r>
              <a:rPr lang="es-ES" sz="2400" dirty="0"/>
              <a:t> </a:t>
            </a:r>
            <a:r>
              <a:rPr lang="es-ES" sz="2400" dirty="0" err="1"/>
              <a:t>field</a:t>
            </a:r>
            <a:r>
              <a:rPr lang="es-ES" sz="2400" dirty="0"/>
              <a:t>.”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es-ES" sz="2400" dirty="0" err="1"/>
              <a:t>Missions</a:t>
            </a:r>
            <a:r>
              <a:rPr lang="es-ES" sz="2400" dirty="0"/>
              <a:t> </a:t>
            </a:r>
            <a:r>
              <a:rPr lang="es-ES" sz="2400" dirty="0" err="1"/>
              <a:t>were</a:t>
            </a:r>
            <a:r>
              <a:rPr lang="es-ES" sz="2400" dirty="0"/>
              <a:t> </a:t>
            </a:r>
            <a:r>
              <a:rPr lang="es-ES" sz="2400" dirty="0" err="1"/>
              <a:t>born</a:t>
            </a:r>
            <a:r>
              <a:rPr lang="es-ES" sz="2400" dirty="0"/>
              <a:t> </a:t>
            </a:r>
            <a:r>
              <a:rPr lang="es-ES" sz="2400" dirty="0" err="1"/>
              <a:t>through</a:t>
            </a:r>
            <a:r>
              <a:rPr lang="es-ES" sz="2400" dirty="0"/>
              <a:t> </a:t>
            </a:r>
            <a:r>
              <a:rPr lang="es-ES" sz="2400" dirty="0" err="1"/>
              <a:t>prayer</a:t>
            </a:r>
            <a:r>
              <a:rPr lang="es-ES" sz="2400" dirty="0"/>
              <a:t> and </a:t>
            </a:r>
            <a:r>
              <a:rPr lang="es-ES" sz="2400" dirty="0" err="1"/>
              <a:t>fasting</a:t>
            </a:r>
            <a:r>
              <a:rPr lang="es-ES" sz="2400" dirty="0"/>
              <a:t> (</a:t>
            </a:r>
            <a:r>
              <a:rPr lang="es-ES" sz="2400" dirty="0" err="1"/>
              <a:t>Acts</a:t>
            </a:r>
            <a:r>
              <a:rPr lang="es-ES" sz="2400" dirty="0"/>
              <a:t> 13:1-4).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es-ES" sz="2400" dirty="0"/>
              <a:t>Paul </a:t>
            </a:r>
            <a:r>
              <a:rPr lang="es-ES" sz="2400" dirty="0" err="1"/>
              <a:t>asked</a:t>
            </a:r>
            <a:r>
              <a:rPr lang="es-ES" sz="2400" dirty="0"/>
              <a:t> </a:t>
            </a:r>
            <a:r>
              <a:rPr lang="es-ES" sz="2400" dirty="0" err="1"/>
              <a:t>for</a:t>
            </a:r>
            <a:r>
              <a:rPr lang="es-ES" sz="2400" dirty="0"/>
              <a:t> </a:t>
            </a:r>
            <a:r>
              <a:rPr lang="es-ES" sz="2400" dirty="0" err="1"/>
              <a:t>prayer</a:t>
            </a:r>
            <a:r>
              <a:rPr lang="es-ES" sz="2400" dirty="0"/>
              <a:t> </a:t>
            </a:r>
            <a:r>
              <a:rPr lang="es-ES" sz="2400" dirty="0" err="1"/>
              <a:t>for</a:t>
            </a:r>
            <a:r>
              <a:rPr lang="es-ES" sz="2400" dirty="0"/>
              <a:t> </a:t>
            </a:r>
            <a:r>
              <a:rPr lang="es-ES" sz="2400" dirty="0" err="1"/>
              <a:t>his</a:t>
            </a:r>
            <a:r>
              <a:rPr lang="es-ES" sz="2400" dirty="0"/>
              <a:t> </a:t>
            </a:r>
            <a:r>
              <a:rPr lang="es-ES" sz="2400" dirty="0" err="1"/>
              <a:t>ministry</a:t>
            </a:r>
            <a:r>
              <a:rPr lang="es-ES" sz="2400" dirty="0"/>
              <a:t> (</a:t>
            </a:r>
            <a:r>
              <a:rPr lang="es-ES" sz="2400" dirty="0" err="1"/>
              <a:t>Romans</a:t>
            </a:r>
            <a:r>
              <a:rPr lang="es-ES" sz="2400" dirty="0"/>
              <a:t> 15:30).</a:t>
            </a:r>
          </a:p>
          <a:p>
            <a:pPr eaLnBrk="1" hangingPunct="1">
              <a:buFontTx/>
              <a:buNone/>
            </a:pPr>
            <a:r>
              <a:rPr lang="en-US" sz="1100" baseline="-25000" dirty="0"/>
              <a:t>							</a:t>
            </a:r>
          </a:p>
          <a:p>
            <a:pPr eaLnBrk="1" hangingPunct="1">
              <a:buFontTx/>
              <a:buNone/>
            </a:pPr>
            <a:r>
              <a:rPr lang="en-US" sz="1100" baseline="-25000" dirty="0"/>
              <a:t>			</a:t>
            </a:r>
            <a:endParaRPr lang="es-MX" sz="1100" dirty="0"/>
          </a:p>
          <a:p>
            <a:pPr eaLnBrk="1" hangingPunct="1"/>
            <a:endParaRPr lang="es-MX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6934200" y="5593298"/>
            <a:ext cx="152400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-25000" dirty="0"/>
              <a:t>©Depositphotos.com/</a:t>
            </a:r>
          </a:p>
          <a:p>
            <a:r>
              <a:rPr lang="en-US" sz="1600" baseline="-25000" dirty="0"/>
              <a:t>Bobby </a:t>
            </a:r>
            <a:r>
              <a:rPr lang="en-US" sz="1600" baseline="-25000" dirty="0" err="1"/>
              <a:t>Wijaya</a:t>
            </a:r>
            <a:endParaRPr lang="es-MX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10 Marcador de contenido" descr="92-Hombre Orando.t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1676400"/>
            <a:ext cx="2933700" cy="4402138"/>
          </a:xfrm>
        </p:spPr>
      </p:pic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000" dirty="0" err="1"/>
              <a:t>The</a:t>
            </a:r>
            <a:r>
              <a:rPr lang="es-ES" sz="4000" dirty="0"/>
              <a:t> </a:t>
            </a:r>
            <a:r>
              <a:rPr lang="es-ES" sz="4000" dirty="0" err="1"/>
              <a:t>Search</a:t>
            </a:r>
            <a:r>
              <a:rPr lang="es-ES" sz="4000" dirty="0"/>
              <a:t> </a:t>
            </a:r>
            <a:r>
              <a:rPr lang="es-ES" sz="4000" dirty="0" err="1"/>
              <a:t>for</a:t>
            </a:r>
            <a:r>
              <a:rPr lang="es-ES" sz="4000" dirty="0"/>
              <a:t> </a:t>
            </a:r>
            <a:r>
              <a:rPr lang="es-ES" sz="4000" dirty="0" err="1"/>
              <a:t>Information</a:t>
            </a:r>
            <a:r>
              <a:rPr lang="es-ES" sz="4000" dirty="0"/>
              <a:t> </a:t>
            </a:r>
            <a:r>
              <a:rPr lang="es-ES" sz="4000" dirty="0" err="1"/>
              <a:t>for</a:t>
            </a:r>
            <a:r>
              <a:rPr lang="es-ES" sz="4000" dirty="0"/>
              <a:t> </a:t>
            </a:r>
            <a:r>
              <a:rPr lang="es-ES" sz="4000" dirty="0" err="1"/>
              <a:t>Missions</a:t>
            </a:r>
            <a:r>
              <a:rPr lang="es-ES" sz="4000" dirty="0"/>
              <a:t> </a:t>
            </a:r>
            <a:r>
              <a:rPr lang="es-ES" sz="4000" dirty="0" err="1"/>
              <a:t>Prayer</a:t>
            </a:r>
            <a:endParaRPr lang="es-ES" sz="4000" dirty="0"/>
          </a:p>
        </p:txBody>
      </p:sp>
      <p:sp>
        <p:nvSpPr>
          <p:cNvPr id="4100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sz="2800"/>
              <a:t>   </a:t>
            </a:r>
            <a:endParaRPr lang="es-ES"/>
          </a:p>
        </p:txBody>
      </p:sp>
      <p:sp>
        <p:nvSpPr>
          <p:cNvPr id="4101" name="7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es-MX"/>
          </a:p>
        </p:txBody>
      </p:sp>
      <p:sp>
        <p:nvSpPr>
          <p:cNvPr id="4102" name="8 Marcador de contenido"/>
          <p:cNvSpPr>
            <a:spLocks noGrp="1"/>
          </p:cNvSpPr>
          <p:nvPr>
            <p:ph sz="quarter" idx="4"/>
          </p:nvPr>
        </p:nvSpPr>
        <p:spPr>
          <a:xfrm>
            <a:off x="4343400" y="3886200"/>
            <a:ext cx="4191000" cy="24384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1200" dirty="0"/>
              <a:t>	</a:t>
            </a:r>
            <a:r>
              <a:rPr lang="es-ES" sz="2800" dirty="0" err="1"/>
              <a:t>Prayer</a:t>
            </a:r>
            <a:r>
              <a:rPr lang="es-ES" sz="2800" dirty="0"/>
              <a:t> </a:t>
            </a:r>
            <a:r>
              <a:rPr lang="es-ES" sz="2800" dirty="0" err="1"/>
              <a:t>for</a:t>
            </a:r>
            <a:r>
              <a:rPr lang="es-ES" sz="2800" dirty="0"/>
              <a:t> </a:t>
            </a:r>
            <a:r>
              <a:rPr lang="es-ES" sz="2800" dirty="0" err="1"/>
              <a:t>missions</a:t>
            </a:r>
            <a:r>
              <a:rPr lang="es-ES" sz="2800" dirty="0"/>
              <a:t> can </a:t>
            </a:r>
            <a:r>
              <a:rPr lang="es-ES" sz="2800" dirty="0" err="1"/>
              <a:t>quickly</a:t>
            </a:r>
            <a:r>
              <a:rPr lang="es-ES" sz="2800" dirty="0"/>
              <a:t> </a:t>
            </a:r>
            <a:r>
              <a:rPr lang="es-ES" sz="2800" dirty="0" err="1"/>
              <a:t>become</a:t>
            </a:r>
            <a:r>
              <a:rPr lang="es-ES" sz="2800" dirty="0"/>
              <a:t> </a:t>
            </a:r>
            <a:r>
              <a:rPr lang="es-ES" sz="2800" dirty="0" err="1"/>
              <a:t>monotonous</a:t>
            </a:r>
            <a:r>
              <a:rPr lang="es-ES" sz="2800" dirty="0"/>
              <a:t> </a:t>
            </a:r>
            <a:r>
              <a:rPr lang="es-ES" sz="2800" dirty="0" err="1"/>
              <a:t>without</a:t>
            </a:r>
            <a:r>
              <a:rPr lang="es-ES" sz="2800" dirty="0"/>
              <a:t> </a:t>
            </a:r>
            <a:r>
              <a:rPr lang="es-ES" sz="2800" dirty="0" err="1"/>
              <a:t>current</a:t>
            </a:r>
            <a:r>
              <a:rPr lang="es-ES" sz="2800" dirty="0"/>
              <a:t> </a:t>
            </a:r>
            <a:r>
              <a:rPr lang="es-ES" sz="2800" dirty="0" err="1"/>
              <a:t>information</a:t>
            </a:r>
            <a:r>
              <a:rPr lang="es-ES" sz="2800" dirty="0"/>
              <a:t>.</a:t>
            </a:r>
            <a:endParaRPr lang="es-MX" sz="2800" dirty="0"/>
          </a:p>
          <a:p>
            <a:pPr eaLnBrk="1" hangingPunct="1"/>
            <a:endParaRPr lang="es-MX" sz="4800" dirty="0"/>
          </a:p>
        </p:txBody>
      </p:sp>
      <p:sp>
        <p:nvSpPr>
          <p:cNvPr id="4103" name="AutoShape 10"/>
          <p:cNvSpPr>
            <a:spLocks noChangeArrowheads="1"/>
          </p:cNvSpPr>
          <p:nvPr/>
        </p:nvSpPr>
        <p:spPr bwMode="auto">
          <a:xfrm>
            <a:off x="4267200" y="1524000"/>
            <a:ext cx="3200400" cy="2057400"/>
          </a:xfrm>
          <a:prstGeom prst="wedgeRectCallout">
            <a:avLst>
              <a:gd name="adj1" fmla="val -100339"/>
              <a:gd name="adj2" fmla="val 6830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i="1" dirty="0"/>
              <a:t>Oh God,</a:t>
            </a:r>
            <a:endParaRPr lang="es-MX" i="1" dirty="0"/>
          </a:p>
          <a:p>
            <a:r>
              <a:rPr lang="en-US" i="1" dirty="0"/>
              <a:t>Bless the world;</a:t>
            </a:r>
            <a:endParaRPr lang="es-MX" i="1" dirty="0"/>
          </a:p>
          <a:p>
            <a:r>
              <a:rPr lang="en-US" i="1" dirty="0"/>
              <a:t>Bless the missionaries.</a:t>
            </a:r>
            <a:endParaRPr lang="es-MX" i="1" dirty="0"/>
          </a:p>
          <a:p>
            <a:r>
              <a:rPr lang="en-US" i="1" dirty="0"/>
              <a:t>Bless the world;</a:t>
            </a:r>
            <a:endParaRPr lang="es-MX" i="1" dirty="0"/>
          </a:p>
          <a:p>
            <a:r>
              <a:rPr lang="en-US" i="1" dirty="0"/>
              <a:t>Bless the missionaries.</a:t>
            </a:r>
            <a:endParaRPr lang="es-MX" i="1" dirty="0"/>
          </a:p>
          <a:p>
            <a:r>
              <a:rPr lang="en-US" i="1" dirty="0"/>
              <a:t>Bless the world;</a:t>
            </a:r>
            <a:endParaRPr lang="es-MX" i="1" dirty="0"/>
          </a:p>
          <a:p>
            <a:r>
              <a:rPr lang="es-ES" i="1" dirty="0" err="1"/>
              <a:t>Bless</a:t>
            </a:r>
            <a:r>
              <a:rPr lang="es-ES" i="1" dirty="0"/>
              <a:t> </a:t>
            </a:r>
            <a:r>
              <a:rPr lang="es-ES" i="1" dirty="0" err="1"/>
              <a:t>the</a:t>
            </a:r>
            <a:r>
              <a:rPr lang="es-ES" i="1" dirty="0"/>
              <a:t> </a:t>
            </a:r>
            <a:r>
              <a:rPr lang="es-ES" i="1" dirty="0" err="1"/>
              <a:t>missionaries</a:t>
            </a:r>
            <a:r>
              <a:rPr lang="es-ES" i="1" dirty="0"/>
              <a:t>...</a:t>
            </a:r>
            <a:endParaRPr lang="es-MX" i="1" dirty="0"/>
          </a:p>
          <a:p>
            <a:endParaRPr lang="es-ES" sz="2000" dirty="0"/>
          </a:p>
        </p:txBody>
      </p:sp>
      <p:sp>
        <p:nvSpPr>
          <p:cNvPr id="8" name="7 CuadroTexto"/>
          <p:cNvSpPr txBox="1"/>
          <p:nvPr/>
        </p:nvSpPr>
        <p:spPr>
          <a:xfrm>
            <a:off x="685800" y="6248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-25000" dirty="0"/>
              <a:t>©Depositphotos.com/Oscar Williams</a:t>
            </a:r>
            <a:endParaRPr lang="es-MX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s-ES" sz="4000" dirty="0" err="1"/>
              <a:t>Petitions</a:t>
            </a:r>
            <a:r>
              <a:rPr lang="es-ES" sz="4000" dirty="0"/>
              <a:t> </a:t>
            </a:r>
            <a:r>
              <a:rPr lang="es-ES" sz="4000" dirty="0" err="1"/>
              <a:t>for</a:t>
            </a:r>
            <a:r>
              <a:rPr lang="es-ES" sz="4000" dirty="0"/>
              <a:t> </a:t>
            </a:r>
            <a:r>
              <a:rPr lang="es-ES" sz="4000" dirty="0" err="1"/>
              <a:t>Missions</a:t>
            </a:r>
            <a:r>
              <a:rPr lang="es-ES" sz="4000" dirty="0"/>
              <a:t> </a:t>
            </a:r>
            <a:r>
              <a:rPr lang="es-ES" sz="4000" dirty="0" err="1"/>
              <a:t>Prayer</a:t>
            </a:r>
            <a:r>
              <a:rPr lang="es-ES" sz="4000" dirty="0"/>
              <a:t>  </a:t>
            </a:r>
            <a:endParaRPr lang="es-ES" sz="3600" dirty="0"/>
          </a:p>
        </p:txBody>
      </p:sp>
      <p:pic>
        <p:nvPicPr>
          <p:cNvPr id="5122" name="10 Marcador de contenido" descr="93-Mecca.tif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tretch/>
        </p:blipFill>
        <p:spPr>
          <a:xfrm>
            <a:off x="304800" y="1335483"/>
            <a:ext cx="6465921" cy="4695255"/>
          </a:xfrm>
        </p:spPr>
      </p:pic>
      <p:sp>
        <p:nvSpPr>
          <p:cNvPr id="2" name="1 Marcador de contenido"/>
          <p:cNvSpPr>
            <a:spLocks noGrp="1"/>
          </p:cNvSpPr>
          <p:nvPr>
            <p:ph sz="half" idx="2"/>
          </p:nvPr>
        </p:nvSpPr>
        <p:spPr>
          <a:xfrm>
            <a:off x="6553200" y="2667000"/>
            <a:ext cx="2286000" cy="1905000"/>
          </a:xfrm>
        </p:spPr>
        <p:txBody>
          <a:bodyPr/>
          <a:lstStyle/>
          <a:p>
            <a:pPr marL="0" indent="0" algn="ctr">
              <a:buNone/>
            </a:pPr>
            <a:r>
              <a:rPr lang="es-ES" sz="3200" dirty="0" err="1"/>
              <a:t>Prayer</a:t>
            </a:r>
            <a:r>
              <a:rPr lang="es-ES" sz="3200" dirty="0"/>
              <a:t> </a:t>
            </a:r>
            <a:r>
              <a:rPr lang="es-ES" sz="3200" dirty="0" err="1"/>
              <a:t>for</a:t>
            </a:r>
            <a:r>
              <a:rPr lang="es-ES" sz="3200" dirty="0"/>
              <a:t> </a:t>
            </a:r>
            <a:r>
              <a:rPr lang="es-ES" sz="3200" dirty="0" err="1"/>
              <a:t>the</a:t>
            </a:r>
            <a:r>
              <a:rPr lang="es-ES" sz="3200" dirty="0"/>
              <a:t> </a:t>
            </a:r>
            <a:r>
              <a:rPr lang="es-ES" sz="3200" dirty="0" err="1"/>
              <a:t>Mission</a:t>
            </a:r>
            <a:r>
              <a:rPr lang="es-ES" sz="3200" dirty="0"/>
              <a:t> </a:t>
            </a:r>
            <a:r>
              <a:rPr lang="es-ES" sz="3200" dirty="0" err="1"/>
              <a:t>Fields</a:t>
            </a:r>
            <a:endParaRPr lang="es-MX" sz="3200" dirty="0"/>
          </a:p>
        </p:txBody>
      </p:sp>
      <p:sp>
        <p:nvSpPr>
          <p:cNvPr id="5" name="4 CuadroTexto"/>
          <p:cNvSpPr txBox="1"/>
          <p:nvPr/>
        </p:nvSpPr>
        <p:spPr>
          <a:xfrm>
            <a:off x="1981200" y="5824656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-25000" dirty="0"/>
              <a:t>©Depositphotos.com/</a:t>
            </a:r>
            <a:r>
              <a:rPr lang="en-US" baseline="-25000" dirty="0" err="1"/>
              <a:t>Mohamad</a:t>
            </a:r>
            <a:r>
              <a:rPr lang="en-US" baseline="-25000" dirty="0"/>
              <a:t> </a:t>
            </a:r>
            <a:r>
              <a:rPr lang="en-US" baseline="-25000" dirty="0" err="1"/>
              <a:t>Shahreen</a:t>
            </a:r>
            <a:r>
              <a:rPr lang="en-US" baseline="-25000" dirty="0"/>
              <a:t> </a:t>
            </a:r>
            <a:r>
              <a:rPr lang="en-US" baseline="-25000" dirty="0" err="1"/>
              <a:t>Amri</a:t>
            </a:r>
            <a:endParaRPr lang="es-MX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229600" cy="4724400"/>
          </a:xfrm>
        </p:spPr>
        <p:txBody>
          <a:bodyPr/>
          <a:lstStyle/>
          <a:p>
            <a:pPr lvl="0" fontAlgn="auto" hangingPunct="1">
              <a:spcBef>
                <a:spcPts val="0"/>
              </a:spcBef>
              <a:spcAft>
                <a:spcPts val="1000"/>
              </a:spcAft>
            </a:pPr>
            <a:r>
              <a:rPr lang="en-US" sz="2800" dirty="0"/>
              <a:t>The great need for workers for the harvest</a:t>
            </a:r>
            <a:endParaRPr lang="es-MX" sz="2800" dirty="0"/>
          </a:p>
          <a:p>
            <a:pPr lvl="0" fontAlgn="auto" hangingPunct="1">
              <a:spcBef>
                <a:spcPts val="0"/>
              </a:spcBef>
              <a:spcAft>
                <a:spcPts val="1000"/>
              </a:spcAft>
            </a:pPr>
            <a:r>
              <a:rPr lang="en-US" sz="2800" dirty="0"/>
              <a:t>The different ethnic groups within and outside of Mexico, particularly those where the gospel has not yet penetrated</a:t>
            </a:r>
            <a:endParaRPr lang="es-MX" sz="2800" dirty="0"/>
          </a:p>
          <a:p>
            <a:pPr lvl="0" fontAlgn="auto" hangingPunct="1">
              <a:spcBef>
                <a:spcPts val="0"/>
              </a:spcBef>
              <a:spcAft>
                <a:spcPts val="1000"/>
              </a:spcAft>
            </a:pPr>
            <a:r>
              <a:rPr lang="en-US" sz="2800" dirty="0"/>
              <a:t>Preparation of the people’s hearts for when the seed of the gospel is sown </a:t>
            </a:r>
            <a:endParaRPr lang="es-MX" sz="2800" dirty="0"/>
          </a:p>
          <a:p>
            <a:pPr lvl="0" fontAlgn="auto" hangingPunct="1">
              <a:spcBef>
                <a:spcPts val="0"/>
              </a:spcBef>
              <a:spcAft>
                <a:spcPts val="1000"/>
              </a:spcAft>
            </a:pPr>
            <a:r>
              <a:rPr lang="en-US" sz="2800" dirty="0"/>
              <a:t>The opening of closed countries, and for their governments</a:t>
            </a:r>
            <a:endParaRPr lang="es-MX" sz="2800" dirty="0"/>
          </a:p>
          <a:p>
            <a:pPr lvl="0" fontAlgn="auto" hangingPunct="1">
              <a:spcBef>
                <a:spcPts val="0"/>
              </a:spcBef>
              <a:spcAft>
                <a:spcPts val="1000"/>
              </a:spcAft>
            </a:pPr>
            <a:r>
              <a:rPr lang="en-US" sz="2800" dirty="0"/>
              <a:t>Open doors to present the gospel</a:t>
            </a:r>
            <a:endParaRPr lang="es-MX" sz="2800" dirty="0"/>
          </a:p>
          <a:p>
            <a:pPr eaLnBrk="1" hangingPunct="1">
              <a:lnSpc>
                <a:spcPct val="80000"/>
              </a:lnSpc>
            </a:pPr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0" fontAlgn="auto" hangingPunct="1">
              <a:spcBef>
                <a:spcPts val="0"/>
              </a:spcBef>
              <a:spcAft>
                <a:spcPts val="1000"/>
              </a:spcAft>
            </a:pPr>
            <a:r>
              <a:rPr lang="en-US" sz="2800" dirty="0"/>
              <a:t>Against the principalities of darkness over the country, region, or city </a:t>
            </a:r>
            <a:endParaRPr lang="es-MX" sz="2800" dirty="0"/>
          </a:p>
          <a:p>
            <a:pPr lvl="0" fontAlgn="auto" hangingPunct="1">
              <a:spcBef>
                <a:spcPts val="0"/>
              </a:spcBef>
              <a:spcAft>
                <a:spcPts val="1000"/>
              </a:spcAft>
            </a:pPr>
            <a:r>
              <a:rPr lang="en-US" sz="2800" dirty="0"/>
              <a:t>For the gospel to spread through the ethnic group </a:t>
            </a:r>
            <a:endParaRPr lang="es-MX" sz="2800" dirty="0"/>
          </a:p>
          <a:p>
            <a:pPr lvl="0" fontAlgn="auto" hangingPunct="1">
              <a:spcBef>
                <a:spcPts val="0"/>
              </a:spcBef>
              <a:spcAft>
                <a:spcPts val="1000"/>
              </a:spcAft>
            </a:pPr>
            <a:r>
              <a:rPr lang="en-US" sz="2800" dirty="0"/>
              <a:t>To halt the advance of false religions such as Islam and Hinduism</a:t>
            </a:r>
            <a:endParaRPr lang="es-MX" sz="2800" dirty="0"/>
          </a:p>
          <a:p>
            <a:pPr lvl="0" fontAlgn="auto" hangingPunct="1">
              <a:spcBef>
                <a:spcPts val="0"/>
              </a:spcBef>
              <a:spcAft>
                <a:spcPts val="1000"/>
              </a:spcAft>
            </a:pPr>
            <a:r>
              <a:rPr lang="en-US" sz="2800" dirty="0"/>
              <a:t>The healing of the land</a:t>
            </a:r>
            <a:endParaRPr lang="es-MX" sz="2800" dirty="0"/>
          </a:p>
          <a:p>
            <a:pPr lvl="0" fontAlgn="auto" hangingPunct="1">
              <a:spcBef>
                <a:spcPts val="0"/>
              </a:spcBef>
              <a:spcAft>
                <a:spcPts val="1000"/>
              </a:spcAft>
            </a:pPr>
            <a:r>
              <a:rPr lang="en-US" sz="2800" dirty="0"/>
              <a:t>The specific needs of each place</a:t>
            </a:r>
            <a:endParaRPr lang="es-MX" sz="2800" dirty="0"/>
          </a:p>
          <a:p>
            <a:pPr eaLnBrk="1" hangingPunct="1">
              <a:lnSpc>
                <a:spcPct val="90000"/>
              </a:lnSpc>
            </a:pPr>
            <a:endParaRPr lang="es-ES" sz="2800" dirty="0"/>
          </a:p>
          <a:p>
            <a:pPr eaLnBrk="1" hangingPunct="1">
              <a:lnSpc>
                <a:spcPct val="90000"/>
              </a:lnSpc>
            </a:pPr>
            <a:endParaRPr lang="es-E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err="1"/>
              <a:t>Prayer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Missionaries</a:t>
            </a:r>
            <a:endParaRPr lang="es-ES" dirty="0"/>
          </a:p>
        </p:txBody>
      </p:sp>
      <p:pic>
        <p:nvPicPr>
          <p:cNvPr id="8194" name="8 Marcador de contenido" descr="39-Misionero.t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3400" y="2011519"/>
            <a:ext cx="2743200" cy="4492919"/>
          </a:xfrm>
        </p:spPr>
      </p:pic>
      <p:sp>
        <p:nvSpPr>
          <p:cNvPr id="8198" name="7 Marcador de contenido"/>
          <p:cNvSpPr>
            <a:spLocks noGrp="1"/>
          </p:cNvSpPr>
          <p:nvPr>
            <p:ph sz="half" idx="2"/>
          </p:nvPr>
        </p:nvSpPr>
        <p:spPr>
          <a:xfrm>
            <a:off x="3581400" y="2895600"/>
            <a:ext cx="5257800" cy="3429000"/>
          </a:xfrm>
        </p:spPr>
        <p:txBody>
          <a:bodyPr/>
          <a:lstStyle/>
          <a:p>
            <a:pPr lvl="0" fontAlgn="auto" hangingPunct="1"/>
            <a:r>
              <a:rPr lang="en-US" sz="2000" dirty="0"/>
              <a:t>The missionary’s ability to learn a new language and culture</a:t>
            </a:r>
            <a:endParaRPr lang="es-MX" sz="2000" dirty="0"/>
          </a:p>
          <a:p>
            <a:pPr lvl="0" fontAlgn="auto" hangingPunct="1"/>
            <a:r>
              <a:rPr lang="en-US" sz="2000" dirty="0"/>
              <a:t>Wisdom for the missionary and success in his/her ministry</a:t>
            </a:r>
            <a:endParaRPr lang="es-MX" sz="2000" dirty="0"/>
          </a:p>
          <a:p>
            <a:pPr lvl="0" fontAlgn="auto" hangingPunct="1"/>
            <a:r>
              <a:rPr lang="en-US" sz="2000" dirty="0"/>
              <a:t>That the fruit would endure in the new believers </a:t>
            </a:r>
            <a:endParaRPr lang="es-MX" sz="2000" dirty="0"/>
          </a:p>
          <a:p>
            <a:pPr lvl="0" fontAlgn="auto" hangingPunct="1"/>
            <a:r>
              <a:rPr lang="en-US" sz="2000" dirty="0"/>
              <a:t>Against the opposition or persecution he/she may encounter </a:t>
            </a:r>
            <a:endParaRPr lang="es-MX" sz="2000" dirty="0"/>
          </a:p>
          <a:p>
            <a:pPr lvl="0" fontAlgn="auto" hangingPunct="1"/>
            <a:r>
              <a:rPr lang="en-US" sz="2000" dirty="0"/>
              <a:t>Against the spiritual opposition to which he/she is subjected</a:t>
            </a:r>
            <a:endParaRPr lang="es-MX" sz="2000" dirty="0"/>
          </a:p>
          <a:p>
            <a:pPr eaLnBrk="1" hangingPunct="1">
              <a:lnSpc>
                <a:spcPct val="90000"/>
              </a:lnSpc>
            </a:pPr>
            <a:endParaRPr lang="es-ES" sz="2000" dirty="0"/>
          </a:p>
          <a:p>
            <a:pPr eaLnBrk="1" hangingPunct="1"/>
            <a:endParaRPr lang="es-MX" dirty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0" y="1371600"/>
            <a:ext cx="6629400" cy="1676400"/>
          </a:xfrm>
        </p:spPr>
        <p:txBody>
          <a:bodyPr/>
          <a:lstStyle/>
          <a:p>
            <a:pPr lvl="0" fontAlgn="auto" hangingPunct="1"/>
            <a:r>
              <a:rPr lang="en-US" sz="2000" dirty="0"/>
              <a:t>The missionary’s relationship with God</a:t>
            </a:r>
            <a:endParaRPr lang="es-MX" sz="2000" dirty="0"/>
          </a:p>
          <a:p>
            <a:pPr lvl="0" fontAlgn="auto" hangingPunct="1"/>
            <a:r>
              <a:rPr lang="en-US" sz="2000" dirty="0"/>
              <a:t>The missionary’s good testimony </a:t>
            </a:r>
            <a:endParaRPr lang="es-MX" sz="2000" dirty="0"/>
          </a:p>
          <a:p>
            <a:pPr lvl="0" fontAlgn="auto" hangingPunct="1"/>
            <a:r>
              <a:rPr lang="en-US" sz="2000" dirty="0"/>
              <a:t>The missionary’s health, energy, and recreation </a:t>
            </a:r>
            <a:endParaRPr lang="es-MX" sz="2000" dirty="0"/>
          </a:p>
          <a:p>
            <a:r>
              <a:rPr lang="en-US" sz="2000" dirty="0"/>
              <a:t>The missionary’s family, his/her spouse and children </a:t>
            </a:r>
            <a:r>
              <a:rPr lang="es-ES" sz="2000" b="0" dirty="0"/>
              <a:t>    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2604892" y="621403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aseline="-25000" dirty="0"/>
              <a:t>©Depositphotos.com/</a:t>
            </a:r>
            <a:r>
              <a:rPr lang="es-ES" baseline="-25000" dirty="0" err="1"/>
              <a:t>Milan</a:t>
            </a:r>
            <a:r>
              <a:rPr lang="es-ES" baseline="-25000" dirty="0"/>
              <a:t> </a:t>
            </a:r>
            <a:r>
              <a:rPr lang="es-ES" baseline="-25000" dirty="0" err="1"/>
              <a:t>Vasicek</a:t>
            </a:r>
            <a:endParaRPr lang="es-MX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440363"/>
          </a:xfrm>
        </p:spPr>
        <p:txBody>
          <a:bodyPr/>
          <a:lstStyle/>
          <a:p>
            <a:pPr lvl="0" fontAlgn="auto" hangingPunct="1">
              <a:spcBef>
                <a:spcPts val="0"/>
              </a:spcBef>
              <a:spcAft>
                <a:spcPts val="1000"/>
              </a:spcAft>
            </a:pPr>
            <a:r>
              <a:rPr lang="en-US" sz="2800" dirty="0"/>
              <a:t>Wisdom to speak and make decisions</a:t>
            </a:r>
            <a:endParaRPr lang="es-MX" sz="2800" dirty="0"/>
          </a:p>
          <a:p>
            <a:pPr lvl="0" fontAlgn="auto" hangingPunct="1">
              <a:spcBef>
                <a:spcPts val="0"/>
              </a:spcBef>
              <a:spcAft>
                <a:spcPts val="1000"/>
              </a:spcAft>
            </a:pPr>
            <a:r>
              <a:rPr lang="en-US" sz="2800" dirty="0"/>
              <a:t>Grace to relate to other team members</a:t>
            </a:r>
            <a:endParaRPr lang="es-MX" sz="2800" dirty="0"/>
          </a:p>
          <a:p>
            <a:pPr lvl="0" fontAlgn="auto" hangingPunct="1">
              <a:spcBef>
                <a:spcPts val="0"/>
              </a:spcBef>
              <a:spcAft>
                <a:spcPts val="1000"/>
              </a:spcAft>
            </a:pPr>
            <a:r>
              <a:rPr lang="en-US" sz="2800" dirty="0"/>
              <a:t>A clear vision for the ministry</a:t>
            </a:r>
            <a:endParaRPr lang="es-MX" sz="2800" dirty="0"/>
          </a:p>
          <a:p>
            <a:pPr lvl="0" fontAlgn="auto" hangingPunct="1">
              <a:spcBef>
                <a:spcPts val="0"/>
              </a:spcBef>
              <a:spcAft>
                <a:spcPts val="1000"/>
              </a:spcAft>
            </a:pPr>
            <a:r>
              <a:rPr lang="en-US" sz="2800" dirty="0"/>
              <a:t>That there be no lack of economic, moral, or prayer support</a:t>
            </a:r>
            <a:endParaRPr lang="es-MX" sz="2800" dirty="0"/>
          </a:p>
          <a:p>
            <a:pPr lvl="0" fontAlgn="auto" hangingPunct="1">
              <a:spcBef>
                <a:spcPts val="0"/>
              </a:spcBef>
              <a:spcAft>
                <a:spcPts val="1000"/>
              </a:spcAft>
            </a:pPr>
            <a:r>
              <a:rPr lang="en-US" sz="2800" dirty="0"/>
              <a:t>Against the natural tendency to impose the missionary’s own culture together with the gospel</a:t>
            </a:r>
            <a:endParaRPr lang="es-MX" sz="2800" dirty="0"/>
          </a:p>
          <a:p>
            <a:pPr lvl="0" fontAlgn="auto" hangingPunct="1">
              <a:spcBef>
                <a:spcPts val="0"/>
              </a:spcBef>
              <a:spcAft>
                <a:spcPts val="1000"/>
              </a:spcAft>
            </a:pPr>
            <a:r>
              <a:rPr lang="en-US" sz="2800" dirty="0"/>
              <a:t>The missionary’s travels</a:t>
            </a:r>
            <a:endParaRPr lang="es-MX" sz="2800" dirty="0"/>
          </a:p>
          <a:p>
            <a:pPr lvl="0" fontAlgn="auto" hangingPunct="1">
              <a:spcBef>
                <a:spcPts val="0"/>
              </a:spcBef>
              <a:spcAft>
                <a:spcPts val="1000"/>
              </a:spcAft>
            </a:pPr>
            <a:r>
              <a:rPr lang="en-US" sz="2800" dirty="0"/>
              <a:t>Liberation from dangers </a:t>
            </a:r>
            <a:endParaRPr lang="es-MX" sz="2800" dirty="0"/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800" dirty="0"/>
              <a:t>The specific needs of each missionary</a:t>
            </a:r>
            <a:endParaRPr lang="es-E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err="1"/>
              <a:t>Prayer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New Church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9559" y="1417638"/>
            <a:ext cx="8229600" cy="5334000"/>
          </a:xfrm>
        </p:spPr>
        <p:txBody>
          <a:bodyPr/>
          <a:lstStyle/>
          <a:p>
            <a:pPr lvl="0" fontAlgn="auto" hangingPunct="1">
              <a:spcBef>
                <a:spcPts val="0"/>
              </a:spcBef>
              <a:spcAft>
                <a:spcPts val="1000"/>
              </a:spcAft>
            </a:pPr>
            <a:r>
              <a:rPr lang="en-US" sz="2800" dirty="0"/>
              <a:t>Maturity and good testimony among the believers</a:t>
            </a:r>
            <a:endParaRPr lang="es-MX" sz="2800" dirty="0"/>
          </a:p>
          <a:p>
            <a:pPr lvl="0" fontAlgn="auto" hangingPunct="1">
              <a:spcBef>
                <a:spcPts val="0"/>
              </a:spcBef>
              <a:spcAft>
                <a:spcPts val="1000"/>
              </a:spcAft>
            </a:pPr>
            <a:r>
              <a:rPr lang="en-US" sz="2800" dirty="0"/>
              <a:t>Good understanding between the missionary and the church</a:t>
            </a:r>
            <a:endParaRPr lang="es-MX" sz="2800" dirty="0"/>
          </a:p>
          <a:p>
            <a:pPr lvl="0" fontAlgn="auto" hangingPunct="1">
              <a:spcBef>
                <a:spcPts val="0"/>
              </a:spcBef>
              <a:spcAft>
                <a:spcPts val="1000"/>
              </a:spcAft>
            </a:pPr>
            <a:r>
              <a:rPr lang="en-US" sz="2800" dirty="0"/>
              <a:t>For lasting fruit</a:t>
            </a:r>
            <a:endParaRPr lang="es-MX" sz="2800" dirty="0"/>
          </a:p>
          <a:p>
            <a:pPr lvl="0" fontAlgn="auto" hangingPunct="1">
              <a:spcBef>
                <a:spcPts val="0"/>
              </a:spcBef>
              <a:spcAft>
                <a:spcPts val="1000"/>
              </a:spcAft>
            </a:pPr>
            <a:r>
              <a:rPr lang="en-US" sz="2800" dirty="0"/>
              <a:t>The participation of all the believers in the ministry</a:t>
            </a:r>
            <a:endParaRPr lang="es-MX" sz="2800" dirty="0"/>
          </a:p>
          <a:p>
            <a:pPr lvl="0" fontAlgn="auto" hangingPunct="1">
              <a:spcBef>
                <a:spcPts val="0"/>
              </a:spcBef>
              <a:spcAft>
                <a:spcPts val="1000"/>
              </a:spcAft>
            </a:pPr>
            <a:r>
              <a:rPr lang="en-US" sz="2800" dirty="0"/>
              <a:t>Against misunderstanding the gospel and the danger of syncretism</a:t>
            </a:r>
            <a:endParaRPr lang="es-MX" sz="2800" dirty="0"/>
          </a:p>
          <a:p>
            <a:pPr lvl="0" fontAlgn="auto" hangingPunct="1">
              <a:spcBef>
                <a:spcPts val="0"/>
              </a:spcBef>
              <a:spcAft>
                <a:spcPts val="1000"/>
              </a:spcAft>
            </a:pPr>
            <a:r>
              <a:rPr lang="en-US" sz="2800" dirty="0"/>
              <a:t>Against legalism and traditionalism into which it’s easy to fall</a:t>
            </a:r>
            <a:endParaRPr lang="es-E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</TotalTime>
  <Words>627</Words>
  <Application>Microsoft Office PowerPoint</Application>
  <PresentationFormat>Presentación en pantalla (4:3)</PresentationFormat>
  <Paragraphs>86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7" baseType="lpstr">
      <vt:lpstr>Arial</vt:lpstr>
      <vt:lpstr>Diseño predeterminado</vt:lpstr>
      <vt:lpstr>Prayer is the motor for  cross-cultural missions.</vt:lpstr>
      <vt:lpstr>The Call for Missions Prayer</vt:lpstr>
      <vt:lpstr>The Search for Information for Missions Prayer</vt:lpstr>
      <vt:lpstr>Petitions for Missions Prayer  </vt:lpstr>
      <vt:lpstr>Presentación de PowerPoint</vt:lpstr>
      <vt:lpstr>Presentación de PowerPoint</vt:lpstr>
      <vt:lpstr>Prayer for the Missionaries</vt:lpstr>
      <vt:lpstr>Presentación de PowerPoint</vt:lpstr>
      <vt:lpstr>Prayer for the New Church</vt:lpstr>
      <vt:lpstr>Presentación de PowerPoint</vt:lpstr>
      <vt:lpstr>Resources for Missions Prayer</vt:lpstr>
      <vt:lpstr>Presentación de PowerPoint</vt:lpstr>
      <vt:lpstr>Presentación de PowerPoint</vt:lpstr>
      <vt:lpstr>Opportunities for  Prayer in the Church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James Heimberger</cp:lastModifiedBy>
  <cp:revision>37</cp:revision>
  <cp:lastPrinted>1601-01-01T00:00:00Z</cp:lastPrinted>
  <dcterms:created xsi:type="dcterms:W3CDTF">1601-01-01T00:00:00Z</dcterms:created>
  <dcterms:modified xsi:type="dcterms:W3CDTF">2021-03-26T16:55:39Z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