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256" r:id="rId3"/>
    <p:sldId id="296" r:id="rId4"/>
    <p:sldId id="298" r:id="rId5"/>
    <p:sldId id="259" r:id="rId6"/>
    <p:sldId id="262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97" r:id="rId15"/>
    <p:sldId id="268" r:id="rId16"/>
    <p:sldId id="269" r:id="rId17"/>
    <p:sldId id="273" r:id="rId18"/>
    <p:sldId id="270" r:id="rId19"/>
    <p:sldId id="271" r:id="rId20"/>
    <p:sldId id="258" r:id="rId21"/>
    <p:sldId id="279" r:id="rId22"/>
    <p:sldId id="280" r:id="rId23"/>
    <p:sldId id="285" r:id="rId24"/>
    <p:sldId id="286" r:id="rId25"/>
    <p:sldId id="289" r:id="rId26"/>
    <p:sldId id="290" r:id="rId27"/>
    <p:sldId id="291" r:id="rId28"/>
    <p:sldId id="292" r:id="rId29"/>
    <p:sldId id="293" r:id="rId30"/>
    <p:sldId id="294" r:id="rId31"/>
    <p:sldId id="295" r:id="rId32"/>
  </p:sldIdLst>
  <p:sldSz cx="9144000" cy="6858000" type="screen4x3"/>
  <p:notesSz cx="7102475" cy="938847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871EF92-308D-457E-93D2-935756633B53}" type="datetimeFigureOut">
              <a:rPr lang="es-MX"/>
              <a:pPr>
                <a:defRPr/>
              </a:pPr>
              <a:t>18/05/2017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7CB524A-45A5-417C-BAC8-B7995AC1DD2E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2508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3EE81739-4818-47ED-8BA7-C955E1410ACE}" type="datetimeFigureOut">
              <a:rPr lang="es-MX"/>
              <a:pPr>
                <a:defRPr/>
              </a:pPr>
              <a:t>18/05/2017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s-MX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613" y="4459288"/>
            <a:ext cx="5683250" cy="4224337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MX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CC657733-C550-4518-9F09-973C4ED4496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4520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4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71EB1A-5064-4453-A80D-52FEFA17505A}" type="slidenum">
              <a:rPr lang="es-MX" smtClean="0"/>
              <a:pPr/>
              <a:t>2</a:t>
            </a:fld>
            <a:endParaRPr lang="es-MX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0C4F5-BDB2-4847-A2FD-A2305FB8EB5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80EDE-6B4B-4A7F-B6DD-5D0C0F8B6C9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7E8DB-E2F8-4845-A596-1BAB51A932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ECB4F-3A94-4D3D-9519-CD8D9F7B49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9209A-74F4-42B0-97F9-0B3CBC46F8E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12DD-ECD1-4EF1-B20A-3D7FAB090B9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61937-7BB2-4D92-AE0B-1BEFDC363B3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B626B-2779-48F6-95BA-7951F34BBE5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A469A-413C-41B3-8EA0-D15F82DEF06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D8D6E-DC3C-4326-8598-C6933EBED8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77181-6859-439B-8182-D5C2FE49D86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1EA99-DF5B-4F5C-AC46-86863CFDE9B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A92B8-384B-41E3-98D2-94F0F5F376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8F928A7-BBB2-46A7-8C58-92449E9CA24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 dirty="0" smtClean="0"/>
              <a:t>La Visión del Comité de </a:t>
            </a:r>
            <a:br>
              <a:rPr lang="es-ES" sz="4000" dirty="0" smtClean="0"/>
            </a:br>
            <a:r>
              <a:rPr lang="es-ES" sz="4000" dirty="0" smtClean="0"/>
              <a:t>Misiones Mundiales</a:t>
            </a:r>
          </a:p>
        </p:txBody>
      </p:sp>
      <p:sp>
        <p:nvSpPr>
          <p:cNvPr id="2051" name="Rectangle 3" descr="Papiro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8001000" cy="32766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" b="1" smtClean="0"/>
              <a:t>	Que la iglesia local tenga un programa misionero efectivo, que resulte en el envío sostenido de misioneros que cuenten con el apoyo espiritual, moral y económico necesario para alcanzar las etnias no alcanzadas del mundo.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Investigar</a:t>
            </a:r>
          </a:p>
        </p:txBody>
      </p:sp>
      <p:pic>
        <p:nvPicPr>
          <p:cNvPr id="11267" name="6 Marcador de contenido" descr="121-Etnopedia.t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295400"/>
            <a:ext cx="8091488" cy="5219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Promover la Oración</a:t>
            </a:r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981200"/>
            <a:ext cx="3276600" cy="38862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sz="2800" dirty="0" smtClean="0"/>
              <a:t>El culto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sz="2800" dirty="0" smtClean="0"/>
              <a:t>Veladas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sz="2800" dirty="0" smtClean="0"/>
              <a:t>Células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sz="2800" dirty="0" smtClean="0"/>
              <a:t>Escuela dominical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sz="2800" dirty="0" smtClean="0"/>
              <a:t>Tiempos Devocionales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endParaRPr lang="es-ES" sz="2800" dirty="0" smtClean="0"/>
          </a:p>
        </p:txBody>
      </p:sp>
      <p:pic>
        <p:nvPicPr>
          <p:cNvPr id="12292" name="7 Marcador de contenido" descr="91-Manos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295400"/>
            <a:ext cx="3814763" cy="5253038"/>
          </a:xfrm>
        </p:spPr>
      </p:pic>
      <p:sp>
        <p:nvSpPr>
          <p:cNvPr id="5" name="4 CuadroTexto"/>
          <p:cNvSpPr txBox="1"/>
          <p:nvPr/>
        </p:nvSpPr>
        <p:spPr>
          <a:xfrm>
            <a:off x="1066800" y="6172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 smtClean="0"/>
              <a:t>©Depositphotos.com/Bobby </a:t>
            </a:r>
            <a:r>
              <a:rPr lang="en-US" baseline="-25000" dirty="0" err="1" smtClean="0"/>
              <a:t>Wijaya</a:t>
            </a:r>
            <a:endParaRPr lang="es-MX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Educar y Conscientizar</a:t>
            </a:r>
          </a:p>
        </p:txBody>
      </p:sp>
      <p:pic>
        <p:nvPicPr>
          <p:cNvPr id="133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71588" y="1295400"/>
            <a:ext cx="6880225" cy="5181600"/>
          </a:xfrm>
        </p:spPr>
      </p:pic>
      <p:pic>
        <p:nvPicPr>
          <p:cNvPr id="27655" name="Picture 7" descr="MAPA-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93576">
            <a:off x="5154613" y="4519613"/>
            <a:ext cx="2309812" cy="122396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7656" name="Picture 8" descr="j04303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71930">
            <a:off x="5626100" y="2763838"/>
            <a:ext cx="1244600" cy="8731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4114800" y="63246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©</a:t>
            </a:r>
            <a:r>
              <a:rPr lang="es-MX" sz="1200" dirty="0" err="1" smtClean="0"/>
              <a:t>microsoftoffice</a:t>
            </a:r>
            <a:endParaRPr lang="es-MX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 smtClean="0"/>
              <a:t>Recaudar las Ofrendas Misioneras</a:t>
            </a:r>
          </a:p>
        </p:txBody>
      </p:sp>
      <p:pic>
        <p:nvPicPr>
          <p:cNvPr id="14339" name="10 Marcador de contenido" descr="102-Ofredas.t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371600"/>
            <a:ext cx="6172200" cy="5486400"/>
          </a:xfrm>
        </p:spPr>
      </p:pic>
      <p:sp>
        <p:nvSpPr>
          <p:cNvPr id="5" name="4 CuadroTexto"/>
          <p:cNvSpPr txBox="1"/>
          <p:nvPr/>
        </p:nvSpPr>
        <p:spPr>
          <a:xfrm>
            <a:off x="5638800" y="5791200"/>
            <a:ext cx="25908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aseline="-25000" dirty="0" smtClean="0"/>
              <a:t>©Depositphotos.com/</a:t>
            </a:r>
            <a:r>
              <a:rPr lang="es-ES" sz="1600" baseline="-25000" dirty="0" err="1" smtClean="0"/>
              <a:t>Aaron</a:t>
            </a:r>
            <a:r>
              <a:rPr lang="es-ES" sz="1600" baseline="-25000" dirty="0" smtClean="0"/>
              <a:t> Amat/</a:t>
            </a:r>
            <a:r>
              <a:rPr lang="es-ES" sz="1600" baseline="-25000" dirty="0" err="1" smtClean="0"/>
              <a:t>Joe</a:t>
            </a:r>
            <a:r>
              <a:rPr lang="es-ES" sz="1600" baseline="-25000" dirty="0" smtClean="0"/>
              <a:t> </a:t>
            </a:r>
            <a:r>
              <a:rPr lang="es-ES" sz="1600" baseline="-25000" dirty="0" err="1" smtClean="0"/>
              <a:t>Belanger</a:t>
            </a:r>
            <a:r>
              <a:rPr lang="es-ES" sz="1600" baseline="-25000" dirty="0" smtClean="0"/>
              <a:t>/Vladimir </a:t>
            </a:r>
            <a:r>
              <a:rPr lang="es-ES" sz="1600" baseline="-25000" dirty="0" err="1" smtClean="0"/>
              <a:t>Wangel</a:t>
            </a:r>
            <a:endParaRPr lang="es-MX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6 Título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s-MX" dirty="0" smtClean="0"/>
              <a:t>Organizar la Conferencia Misionera Anual</a:t>
            </a:r>
          </a:p>
        </p:txBody>
      </p:sp>
      <p:pic>
        <p:nvPicPr>
          <p:cNvPr id="5" name="4 Marcador de contenido" descr="30-Reporte Misionero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981200"/>
            <a:ext cx="3048000" cy="4569421"/>
          </a:xfrm>
        </p:spPr>
      </p:pic>
      <p:sp>
        <p:nvSpPr>
          <p:cNvPr id="6" name="5 CuadroTexto"/>
          <p:cNvSpPr txBox="1"/>
          <p:nvPr/>
        </p:nvSpPr>
        <p:spPr>
          <a:xfrm>
            <a:off x="5334000" y="4800601"/>
            <a:ext cx="31242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-25000" dirty="0"/>
              <a:t>©Depositphotos.com/</a:t>
            </a:r>
            <a:r>
              <a:rPr lang="en-US" sz="1600" baseline="-25000" dirty="0" err="1"/>
              <a:t>Georgii</a:t>
            </a:r>
            <a:r>
              <a:rPr lang="en-US" sz="1600" baseline="-25000" dirty="0"/>
              <a:t> </a:t>
            </a:r>
            <a:r>
              <a:rPr lang="en-US" sz="1600" baseline="-25000" dirty="0" err="1"/>
              <a:t>Dolgykh</a:t>
            </a:r>
            <a:r>
              <a:rPr lang="en-US" sz="1600" baseline="-25000" dirty="0"/>
              <a:t>/Martin </a:t>
            </a:r>
            <a:r>
              <a:rPr lang="en-US" sz="1600" baseline="-25000" dirty="0" err="1" smtClean="0"/>
              <a:t>Malchev</a:t>
            </a:r>
            <a:r>
              <a:rPr lang="en-US" sz="1600" baseline="-25000" dirty="0" smtClean="0"/>
              <a:t>/photography33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 smtClean="0"/>
              <a:t>Apoyar Moralmente al Misionero</a:t>
            </a:r>
          </a:p>
        </p:txBody>
      </p:sp>
      <p:pic>
        <p:nvPicPr>
          <p:cNvPr id="16388" name="Picture 6" descr="j04136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371600"/>
            <a:ext cx="4354513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657600" y="57912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©</a:t>
            </a:r>
            <a:r>
              <a:rPr lang="es-MX" sz="1400" dirty="0" err="1" smtClean="0"/>
              <a:t>microsoftoffice</a:t>
            </a:r>
            <a:endParaRPr lang="es-MX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Hacer Misiones de Corto Plazo</a:t>
            </a:r>
          </a:p>
        </p:txBody>
      </p:sp>
      <p:pic>
        <p:nvPicPr>
          <p:cNvPr id="17411" name="5 Marcador de contenido" descr="88-Corto Plazo.tif"/>
          <p:cNvPicPr>
            <a:picLocks noGrp="1" noChangeAspect="1"/>
          </p:cNvPicPr>
          <p:nvPr>
            <p:ph idx="1"/>
          </p:nvPr>
        </p:nvPicPr>
        <p:blipFill>
          <a:blip r:embed="rId2"/>
          <a:srcRect t="2954"/>
          <a:stretch>
            <a:fillRect/>
          </a:stretch>
        </p:blipFill>
        <p:spPr>
          <a:xfrm>
            <a:off x="1295400" y="1171575"/>
            <a:ext cx="4800600" cy="5534025"/>
          </a:xfrm>
        </p:spPr>
      </p:pic>
      <p:sp>
        <p:nvSpPr>
          <p:cNvPr id="17412" name="5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3962400" y="5715000"/>
            <a:ext cx="3810000" cy="457200"/>
          </a:xfrm>
        </p:spPr>
        <p:txBody>
          <a:bodyPr/>
          <a:lstStyle/>
          <a:p>
            <a:pPr>
              <a:buFontTx/>
              <a:buNone/>
            </a:pPr>
            <a:r>
              <a:rPr lang="es-MX" sz="1000" smtClean="0"/>
              <a:t>©Depositphotos.com/photography33/LoopAll/Alexey Dubovsky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 smtClean="0"/>
              <a:t>Organizar Actividades para Niños</a:t>
            </a:r>
          </a:p>
        </p:txBody>
      </p:sp>
      <p:pic>
        <p:nvPicPr>
          <p:cNvPr id="1843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90800" y="1447800"/>
            <a:ext cx="3875088" cy="5410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Buscar Candidatos</a:t>
            </a:r>
          </a:p>
        </p:txBody>
      </p:sp>
      <p:pic>
        <p:nvPicPr>
          <p:cNvPr id="19459" name="8 Marcador de contenido" descr="Pw Pt Comites Candidatos.t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177925"/>
            <a:ext cx="4605338" cy="5680075"/>
          </a:xfrm>
        </p:spPr>
      </p:pic>
      <p:sp>
        <p:nvSpPr>
          <p:cNvPr id="19460" name="7 Marcador de contenido"/>
          <p:cNvSpPr>
            <a:spLocks noGrp="1"/>
          </p:cNvSpPr>
          <p:nvPr>
            <p:ph sz="quarter" idx="4294967295"/>
          </p:nvPr>
        </p:nvSpPr>
        <p:spPr>
          <a:xfrm>
            <a:off x="5486400" y="5715000"/>
            <a:ext cx="2971800" cy="644525"/>
          </a:xfrm>
        </p:spPr>
        <p:txBody>
          <a:bodyPr/>
          <a:lstStyle/>
          <a:p>
            <a:pPr>
              <a:buFontTx/>
              <a:buNone/>
            </a:pPr>
            <a:r>
              <a:rPr lang="es-MX" sz="1200" dirty="0" smtClean="0"/>
              <a:t>©Depositphotos.com/photography33/</a:t>
            </a:r>
          </a:p>
          <a:p>
            <a:pPr>
              <a:buFontTx/>
              <a:buNone/>
            </a:pPr>
            <a:r>
              <a:rPr lang="es-MX" sz="1200" dirty="0" err="1" smtClean="0"/>
              <a:t>Robbi</a:t>
            </a:r>
            <a:r>
              <a:rPr lang="es-MX" sz="1200" dirty="0" smtClean="0"/>
              <a:t> </a:t>
            </a:r>
            <a:r>
              <a:rPr lang="es-MX" sz="1200" dirty="0" err="1" smtClean="0"/>
              <a:t>Akbari</a:t>
            </a:r>
            <a:r>
              <a:rPr lang="es-MX" sz="1200" dirty="0" smtClean="0"/>
              <a:t> </a:t>
            </a:r>
            <a:r>
              <a:rPr lang="es-MX" sz="1200" dirty="0" err="1" smtClean="0"/>
              <a:t>Kamaruddin</a:t>
            </a:r>
            <a:endParaRPr lang="es-MX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Metas y un Plan de Trabajo </a:t>
            </a:r>
          </a:p>
        </p:txBody>
      </p:sp>
      <p:pic>
        <p:nvPicPr>
          <p:cNvPr id="20483" name="8 Marcador de contenido" descr="107-Metas.tif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524000"/>
            <a:ext cx="7654925" cy="4876800"/>
          </a:xfrm>
        </p:spPr>
      </p:pic>
      <p:sp>
        <p:nvSpPr>
          <p:cNvPr id="5" name="4 CuadroTexto"/>
          <p:cNvSpPr txBox="1"/>
          <p:nvPr/>
        </p:nvSpPr>
        <p:spPr>
          <a:xfrm>
            <a:off x="4876800" y="6019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-25000" dirty="0" smtClean="0"/>
              <a:t>©Depositphotos.com/</a:t>
            </a:r>
            <a:r>
              <a:rPr lang="es-ES" baseline="-25000" dirty="0" err="1" smtClean="0"/>
              <a:t>Felix</a:t>
            </a:r>
            <a:r>
              <a:rPr lang="es-ES" baseline="-25000" dirty="0" smtClean="0"/>
              <a:t> </a:t>
            </a:r>
            <a:r>
              <a:rPr lang="es-ES" baseline="-25000" dirty="0" err="1" smtClean="0"/>
              <a:t>Pergande</a:t>
            </a:r>
            <a:endParaRPr lang="es-MX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 smtClean="0"/>
              <a:t>La Identidad del </a:t>
            </a:r>
            <a:br>
              <a:rPr lang="es-ES" sz="4000" smtClean="0"/>
            </a:br>
            <a:r>
              <a:rPr lang="es-ES" sz="4000" smtClean="0"/>
              <a:t>Comité de Misiones</a:t>
            </a:r>
          </a:p>
        </p:txBody>
      </p:sp>
      <p:pic>
        <p:nvPicPr>
          <p:cNvPr id="3075" name="9 Marcador de contenido" descr="87-Comité.tif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752600"/>
            <a:ext cx="5181600" cy="4983378"/>
          </a:xfrm>
        </p:spPr>
      </p:pic>
      <p:sp>
        <p:nvSpPr>
          <p:cNvPr id="3076" name="5 Marcador de texto"/>
          <p:cNvSpPr>
            <a:spLocks noGrp="1"/>
          </p:cNvSpPr>
          <p:nvPr>
            <p:ph type="body" sz="half" idx="2"/>
          </p:nvPr>
        </p:nvSpPr>
        <p:spPr>
          <a:xfrm>
            <a:off x="4876800" y="1981200"/>
            <a:ext cx="3733800" cy="2667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MX" sz="3600" smtClean="0"/>
              <a:t>¿Qué es el comité de misiones?</a:t>
            </a:r>
          </a:p>
        </p:txBody>
      </p:sp>
      <p:sp>
        <p:nvSpPr>
          <p:cNvPr id="3077" name="7 Marcador de contenido"/>
          <p:cNvSpPr>
            <a:spLocks noGrp="1"/>
          </p:cNvSpPr>
          <p:nvPr>
            <p:ph sz="quarter" idx="4294967295"/>
          </p:nvPr>
        </p:nvSpPr>
        <p:spPr>
          <a:xfrm>
            <a:off x="5715000" y="4876800"/>
            <a:ext cx="2670175" cy="5683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sz="1200" baseline="-25000" dirty="0" smtClean="0"/>
              <a:t>©Depositphotos.com/Denis Cristo/</a:t>
            </a:r>
            <a:r>
              <a:rPr lang="es-MX" sz="1200" baseline="-25000" dirty="0" err="1" smtClean="0"/>
              <a:t>Arunas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Gabalis</a:t>
            </a:r>
            <a:endParaRPr lang="es-MX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 dirty="0" smtClean="0"/>
              <a:t>Unas Consideraciones Importantes</a:t>
            </a:r>
          </a:p>
        </p:txBody>
      </p:sp>
      <p:pic>
        <p:nvPicPr>
          <p:cNvPr id="21507" name="6 Marcador de contenido" descr="107-Campeon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262325"/>
            <a:ext cx="2743200" cy="4567357"/>
          </a:xfrm>
        </p:spPr>
      </p:pic>
      <p:sp>
        <p:nvSpPr>
          <p:cNvPr id="21508" name="5 Marcador de contenido"/>
          <p:cNvSpPr>
            <a:spLocks noGrp="1"/>
          </p:cNvSpPr>
          <p:nvPr>
            <p:ph sz="half" idx="2"/>
          </p:nvPr>
        </p:nvSpPr>
        <p:spPr>
          <a:xfrm>
            <a:off x="4495800" y="2362200"/>
            <a:ext cx="4038600" cy="2971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3200" dirty="0" smtClean="0"/>
              <a:t>El Campeón de Misiones</a:t>
            </a:r>
          </a:p>
          <a:p>
            <a:pPr>
              <a:spcBef>
                <a:spcPts val="0"/>
              </a:spcBef>
            </a:pPr>
            <a:r>
              <a:rPr lang="es-ES" sz="3200" dirty="0" smtClean="0"/>
              <a:t>Es un trabajo de largo plazo.</a:t>
            </a:r>
            <a:endParaRPr lang="es-MX" sz="3200" dirty="0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914400" y="5867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s-ES" baseline="-25000" dirty="0" smtClean="0"/>
              <a:t>©Depositphotos.com/</a:t>
            </a:r>
            <a:r>
              <a:rPr lang="es-ES" baseline="-25000" dirty="0" err="1" smtClean="0"/>
              <a:t>Vlamimir</a:t>
            </a:r>
            <a:r>
              <a:rPr lang="es-ES" baseline="-25000" dirty="0" smtClean="0"/>
              <a:t> </a:t>
            </a:r>
            <a:r>
              <a:rPr lang="es-ES" baseline="-25000" dirty="0" err="1" smtClean="0"/>
              <a:t>Yudin</a:t>
            </a:r>
            <a:endParaRPr lang="es-MX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6 Marcador de contenido" descr="107-Precaución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13416"/>
          <a:stretch>
            <a:fillRect/>
          </a:stretch>
        </p:blipFill>
        <p:spPr>
          <a:xfrm>
            <a:off x="1295400" y="1219200"/>
            <a:ext cx="6248400" cy="5410200"/>
          </a:xfrm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La Seguridad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867400" y="6096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-25000" dirty="0" smtClean="0"/>
              <a:t>©Depositphotos.com/</a:t>
            </a:r>
            <a:r>
              <a:rPr lang="es-ES" baseline="-25000" dirty="0" err="1" smtClean="0"/>
              <a:t>tuulijumala</a:t>
            </a:r>
            <a:endParaRPr lang="es-MX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6 Marcador de contenido" descr="108-Gol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905000"/>
            <a:ext cx="4627563" cy="4627562"/>
          </a:xfrm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s-ES" sz="4000" dirty="0" smtClean="0"/>
              <a:t>Modelos de Cooperación con la Comunidad Misionera</a:t>
            </a:r>
          </a:p>
        </p:txBody>
      </p:sp>
      <p:sp>
        <p:nvSpPr>
          <p:cNvPr id="23556" name="5 Marcador de contenido"/>
          <p:cNvSpPr>
            <a:spLocks noGrp="1"/>
          </p:cNvSpPr>
          <p:nvPr>
            <p:ph sz="half" idx="2"/>
          </p:nvPr>
        </p:nvSpPr>
        <p:spPr>
          <a:xfrm>
            <a:off x="5638800" y="2362200"/>
            <a:ext cx="3048000" cy="2286000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es-ES" dirty="0" smtClean="0"/>
              <a:t>Usando el futbol como metáfora, la meta es…</a:t>
            </a:r>
          </a:p>
          <a:p>
            <a:pPr marL="0" indent="0">
              <a:spcBef>
                <a:spcPts val="0"/>
              </a:spcBef>
              <a:buFontTx/>
              <a:buNone/>
            </a:pPr>
            <a:endParaRPr lang="es-ES" dirty="0" smtClean="0"/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s-ES" dirty="0" smtClean="0"/>
              <a:t> </a:t>
            </a:r>
            <a:r>
              <a:rPr lang="es-MX" b="1" i="1" dirty="0" smtClean="0"/>
              <a:t>¡El Golazo!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676400" y="6324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-25000" dirty="0" smtClean="0"/>
              <a:t>©Depositphotos.com/</a:t>
            </a:r>
            <a:r>
              <a:rPr lang="es-ES" baseline="-25000" dirty="0" err="1" smtClean="0"/>
              <a:t>UltraViolet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0" y="1981200"/>
            <a:ext cx="2667000" cy="1143000"/>
          </a:xfrm>
        </p:spPr>
        <p:txBody>
          <a:bodyPr/>
          <a:lstStyle/>
          <a:p>
            <a:pPr eaLnBrk="1" hangingPunct="1"/>
            <a:r>
              <a:rPr lang="es-ES" sz="4000" smtClean="0"/>
              <a:t>Los </a:t>
            </a:r>
            <a:br>
              <a:rPr lang="es-ES" sz="4000" smtClean="0"/>
            </a:br>
            <a:r>
              <a:rPr lang="es-ES" sz="4000" smtClean="0"/>
              <a:t>Jugadores</a:t>
            </a:r>
          </a:p>
        </p:txBody>
      </p:sp>
      <p:sp>
        <p:nvSpPr>
          <p:cNvPr id="24580" name="5 Marcador de contenido"/>
          <p:cNvSpPr>
            <a:spLocks noGrp="1"/>
          </p:cNvSpPr>
          <p:nvPr>
            <p:ph sz="half" idx="2"/>
          </p:nvPr>
        </p:nvSpPr>
        <p:spPr>
          <a:xfrm>
            <a:off x="6096000" y="4800600"/>
            <a:ext cx="2514600" cy="1447800"/>
          </a:xfrm>
        </p:spPr>
        <p:txBody>
          <a:bodyPr/>
          <a:lstStyle/>
          <a:p>
            <a:pPr marL="1588" indent="12700">
              <a:spcBef>
                <a:spcPct val="0"/>
              </a:spcBef>
              <a:buFontTx/>
              <a:buNone/>
            </a:pPr>
            <a:r>
              <a:rPr lang="en-US" sz="1200" baseline="-25000" dirty="0" smtClean="0"/>
              <a:t>©Depositphotos.com/</a:t>
            </a:r>
            <a:r>
              <a:rPr lang="en-US" sz="1200" baseline="-25000" dirty="0" err="1" smtClean="0"/>
              <a:t>Aleksei</a:t>
            </a:r>
            <a:r>
              <a:rPr lang="en-US" sz="1200" baseline="-25000" dirty="0" smtClean="0"/>
              <a:t> Elkin/ Alexander </a:t>
            </a:r>
            <a:r>
              <a:rPr lang="en-US" sz="1200" baseline="-25000" dirty="0" err="1" smtClean="0"/>
              <a:t>Aisenstadt</a:t>
            </a:r>
            <a:r>
              <a:rPr lang="en-US" sz="1200" baseline="-25000" dirty="0" smtClean="0"/>
              <a:t>/S-E-R-G-O/Christos </a:t>
            </a:r>
            <a:r>
              <a:rPr lang="en-US" sz="1200" baseline="-25000" dirty="0" err="1" smtClean="0"/>
              <a:t>Georghiou</a:t>
            </a:r>
            <a:r>
              <a:rPr lang="en-US" sz="1200" baseline="-25000" dirty="0" smtClean="0"/>
              <a:t>/</a:t>
            </a:r>
            <a:r>
              <a:rPr lang="es-ES" sz="1200" baseline="-25000" dirty="0" smtClean="0"/>
              <a:t>Alexander </a:t>
            </a:r>
            <a:r>
              <a:rPr lang="es-ES" sz="1200" baseline="-25000" dirty="0" err="1" smtClean="0"/>
              <a:t>Aisenstadt</a:t>
            </a:r>
            <a:r>
              <a:rPr lang="es-ES" sz="1200" baseline="-25000" dirty="0" smtClean="0"/>
              <a:t>/S-E-R-G-O</a:t>
            </a:r>
            <a:r>
              <a:rPr lang="en-US" sz="1200" baseline="-25000" dirty="0" smtClean="0"/>
              <a:t>/</a:t>
            </a:r>
            <a:r>
              <a:rPr lang="en-US" sz="1200" baseline="-25000" dirty="0" err="1" smtClean="0"/>
              <a:t>Aleksei</a:t>
            </a:r>
            <a:r>
              <a:rPr lang="en-US" sz="1200" baseline="-25000" dirty="0" smtClean="0"/>
              <a:t> Elkin/Patrick </a:t>
            </a:r>
            <a:r>
              <a:rPr lang="en-US" sz="1200" baseline="-25000" dirty="0" err="1" smtClean="0"/>
              <a:t>Bombaert</a:t>
            </a:r>
            <a:r>
              <a:rPr lang="en-US" sz="1200" baseline="-25000" dirty="0" smtClean="0"/>
              <a:t>/</a:t>
            </a:r>
            <a:r>
              <a:rPr lang="en-US" sz="1200" baseline="-25000" dirty="0" err="1" smtClean="0"/>
              <a:t>Mohamad</a:t>
            </a:r>
            <a:r>
              <a:rPr lang="en-US" sz="1200" baseline="-25000" dirty="0" smtClean="0"/>
              <a:t> </a:t>
            </a:r>
            <a:r>
              <a:rPr lang="en-US" sz="1200" baseline="-25000" dirty="0" err="1" smtClean="0"/>
              <a:t>Shahreen</a:t>
            </a:r>
            <a:r>
              <a:rPr lang="en-US" sz="1200" baseline="-25000" dirty="0" smtClean="0"/>
              <a:t> </a:t>
            </a:r>
            <a:r>
              <a:rPr lang="en-US" sz="1200" baseline="-25000" dirty="0" err="1" smtClean="0"/>
              <a:t>Amri</a:t>
            </a:r>
            <a:r>
              <a:rPr lang="en-US" sz="1200" baseline="-25000" dirty="0" smtClean="0"/>
              <a:t>/</a:t>
            </a:r>
            <a:r>
              <a:rPr lang="en-US" sz="1200" baseline="-25000" dirty="0" err="1" smtClean="0"/>
              <a:t>Oleksandr</a:t>
            </a:r>
            <a:r>
              <a:rPr lang="en-US" sz="1200" baseline="-25000" dirty="0" smtClean="0"/>
              <a:t> </a:t>
            </a:r>
            <a:r>
              <a:rPr lang="en-US" sz="1200" baseline="-25000" dirty="0" err="1" smtClean="0"/>
              <a:t>Lupol</a:t>
            </a:r>
            <a:r>
              <a:rPr lang="en-US" sz="1200" baseline="-25000" dirty="0" smtClean="0"/>
              <a:t>/Patrick </a:t>
            </a:r>
            <a:r>
              <a:rPr lang="en-US" sz="1200" baseline="-25000" dirty="0" err="1" smtClean="0"/>
              <a:t>Guénette</a:t>
            </a:r>
            <a:r>
              <a:rPr lang="en-US" sz="1200" baseline="-25000" dirty="0" smtClean="0"/>
              <a:t>/Vladimir </a:t>
            </a:r>
            <a:r>
              <a:rPr lang="en-US" sz="1200" baseline="-25000" dirty="0" err="1" smtClean="0"/>
              <a:t>Galantsev</a:t>
            </a:r>
            <a:r>
              <a:rPr lang="en-US" sz="1200" baseline="-25000" dirty="0" smtClean="0"/>
              <a:t>/Vladimir </a:t>
            </a:r>
            <a:r>
              <a:rPr lang="en-US" sz="1200" baseline="-25000" dirty="0" err="1" smtClean="0"/>
              <a:t>Galantsev</a:t>
            </a:r>
            <a:r>
              <a:rPr lang="en-US" sz="1200" baseline="-25000" dirty="0" smtClean="0"/>
              <a:t>/Alexander </a:t>
            </a:r>
            <a:r>
              <a:rPr lang="en-US" sz="1200" baseline="-25000" dirty="0" err="1" smtClean="0"/>
              <a:t>Aisenstadt</a:t>
            </a:r>
            <a:r>
              <a:rPr lang="en-US" sz="1200" baseline="-25000" dirty="0" smtClean="0"/>
              <a:t>/</a:t>
            </a:r>
            <a:r>
              <a:rPr lang="en-US" sz="1200" baseline="-25000" dirty="0" err="1" smtClean="0"/>
              <a:t>Viltoria</a:t>
            </a:r>
            <a:r>
              <a:rPr lang="en-US" sz="1200" baseline="-25000" dirty="0" smtClean="0"/>
              <a:t> </a:t>
            </a:r>
            <a:r>
              <a:rPr lang="en-US" sz="1200" baseline="-25000" dirty="0" err="1" smtClean="0"/>
              <a:t>Protsak</a:t>
            </a:r>
            <a:r>
              <a:rPr lang="en-US" sz="1200" baseline="-25000" dirty="0" smtClean="0"/>
              <a:t>/Milan </a:t>
            </a:r>
            <a:r>
              <a:rPr lang="en-US" sz="1200" baseline="-25000" dirty="0" err="1" smtClean="0"/>
              <a:t>Vasicek</a:t>
            </a:r>
            <a:r>
              <a:rPr lang="en-US" sz="1200" baseline="-25000" dirty="0" smtClean="0"/>
              <a:t>/photography33/</a:t>
            </a:r>
            <a:r>
              <a:rPr lang="es-MX" sz="1200" baseline="-25000" dirty="0" smtClean="0"/>
              <a:t>Denis Cristo/</a:t>
            </a:r>
            <a:r>
              <a:rPr lang="es-MX" sz="1200" baseline="-25000" dirty="0" err="1" smtClean="0"/>
              <a:t>Arunas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Gabalis</a:t>
            </a:r>
            <a:r>
              <a:rPr lang="es-MX" sz="1200" baseline="-25000" dirty="0" smtClean="0"/>
              <a:t>/Yuri </a:t>
            </a:r>
            <a:r>
              <a:rPr lang="es-MX" sz="1200" baseline="-25000" dirty="0" err="1" smtClean="0"/>
              <a:t>Arcurs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Robbi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Akbari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Kararuddin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Binksi</a:t>
            </a:r>
            <a:endParaRPr lang="es-MX" sz="1200" dirty="0" smtClean="0"/>
          </a:p>
        </p:txBody>
      </p:sp>
      <p:pic>
        <p:nvPicPr>
          <p:cNvPr id="1026" name="Picture 2" descr="C:\Users\DELL\Documents\TIPCAM Soporte\Imágenes para TIPCAM\Imágenes Term. II-2017\108-Jugadores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5124880" cy="614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10 Imagen" descr="29-La preparación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25908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Tres Jugadores Importantes</a:t>
            </a:r>
          </a:p>
        </p:txBody>
      </p:sp>
      <p:sp>
        <p:nvSpPr>
          <p:cNvPr id="25604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44196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000"/>
              </a:spcAft>
              <a:buFontTx/>
              <a:buNone/>
            </a:pPr>
            <a:r>
              <a:rPr lang="es-ES" sz="2400" dirty="0" smtClean="0"/>
              <a:t>    Estos tres elementos figuran en todos los modelos que vamos a mostrar a continuación.  Para hacer más sencillos los diagramas, no los incluimos.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sz="2400" dirty="0" smtClean="0"/>
              <a:t>Comités de Misiones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sz="2400" dirty="0" smtClean="0"/>
              <a:t>Institutos de Capacitación Misionera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sz="2400" dirty="0" smtClean="0"/>
              <a:t>Alcance Una Etnia</a:t>
            </a:r>
            <a:endParaRPr lang="es-MX" sz="1200" dirty="0" smtClean="0"/>
          </a:p>
          <a:p>
            <a:pPr eaLnBrk="1" hangingPunct="1"/>
            <a:endParaRPr lang="es-ES" sz="2400" dirty="0" smtClean="0"/>
          </a:p>
          <a:p>
            <a:pPr eaLnBrk="1" hangingPunct="1"/>
            <a:endParaRPr lang="es-ES" sz="2400" dirty="0" smtClean="0"/>
          </a:p>
        </p:txBody>
      </p:sp>
      <p:pic>
        <p:nvPicPr>
          <p:cNvPr id="25605" name="9 Marcador de contenido" descr="87-Comité.ti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54738" y="1371600"/>
            <a:ext cx="2614612" cy="2514600"/>
          </a:xfrm>
        </p:spPr>
      </p:pic>
      <p:pic>
        <p:nvPicPr>
          <p:cNvPr id="25606" name="11 Imagen" descr="Pw Pt Comités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4572000"/>
            <a:ext cx="2357438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886200" y="60198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aseline="-25000" dirty="0" smtClean="0"/>
              <a:t>©Depositphotos.com/Denis Cristo/</a:t>
            </a:r>
            <a:r>
              <a:rPr lang="es-MX" sz="1200" baseline="-25000" dirty="0" err="1" smtClean="0"/>
              <a:t>Arunas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Gabalis</a:t>
            </a:r>
            <a:r>
              <a:rPr lang="en-US" sz="1200" baseline="-25000" dirty="0" smtClean="0"/>
              <a:t>/</a:t>
            </a:r>
            <a:r>
              <a:rPr lang="en-US" sz="1200" baseline="-25000" dirty="0" err="1" smtClean="0"/>
              <a:t>Aleksei</a:t>
            </a:r>
            <a:r>
              <a:rPr lang="en-US" sz="1200" baseline="-25000" dirty="0" smtClean="0"/>
              <a:t> Elkin/Patrick </a:t>
            </a:r>
            <a:r>
              <a:rPr lang="en-US" sz="1200" baseline="-25000" dirty="0" err="1" smtClean="0"/>
              <a:t>Bombaert</a:t>
            </a:r>
            <a:r>
              <a:rPr lang="en-US" sz="1200" baseline="-25000" dirty="0" smtClean="0"/>
              <a:t>/</a:t>
            </a:r>
            <a:r>
              <a:rPr lang="en-US" sz="1200" baseline="-25000" dirty="0" err="1" smtClean="0"/>
              <a:t>Mohamad</a:t>
            </a:r>
            <a:r>
              <a:rPr lang="en-US" sz="1200" baseline="-25000" dirty="0" smtClean="0"/>
              <a:t> </a:t>
            </a:r>
            <a:r>
              <a:rPr lang="en-US" sz="1200" baseline="-25000" dirty="0" err="1" smtClean="0"/>
              <a:t>Shahreen</a:t>
            </a:r>
            <a:r>
              <a:rPr lang="en-US" sz="1200" baseline="-25000" dirty="0" smtClean="0"/>
              <a:t> </a:t>
            </a:r>
            <a:r>
              <a:rPr lang="en-US" sz="1200" baseline="-25000" dirty="0" err="1" smtClean="0"/>
              <a:t>Amri</a:t>
            </a:r>
            <a:r>
              <a:rPr lang="en-US" sz="1200" baseline="-25000" dirty="0" smtClean="0"/>
              <a:t>/</a:t>
            </a:r>
            <a:r>
              <a:rPr lang="en-US" sz="1200" baseline="-25000" dirty="0" err="1" smtClean="0"/>
              <a:t>Oleksandr</a:t>
            </a:r>
            <a:r>
              <a:rPr lang="en-US" sz="1200" baseline="-25000" dirty="0" smtClean="0"/>
              <a:t> </a:t>
            </a:r>
            <a:r>
              <a:rPr lang="en-US" sz="1200" baseline="-25000" dirty="0" err="1" smtClean="0"/>
              <a:t>Lupol</a:t>
            </a:r>
            <a:r>
              <a:rPr lang="en-US" sz="1200" baseline="-25000" dirty="0" smtClean="0"/>
              <a:t>/Patrick </a:t>
            </a:r>
            <a:r>
              <a:rPr lang="en-US" sz="1200" baseline="-25000" dirty="0" err="1" smtClean="0"/>
              <a:t>Guénette</a:t>
            </a:r>
            <a:r>
              <a:rPr lang="en-US" sz="1200" baseline="-25000" dirty="0" smtClean="0"/>
              <a:t>/Vladimir </a:t>
            </a:r>
            <a:r>
              <a:rPr lang="en-US" sz="1200" baseline="-25000" dirty="0" err="1" smtClean="0"/>
              <a:t>Galantsev</a:t>
            </a:r>
            <a:r>
              <a:rPr lang="en-US" sz="1200" baseline="-25000" dirty="0" smtClean="0"/>
              <a:t>/Vladimir </a:t>
            </a:r>
            <a:r>
              <a:rPr lang="en-US" sz="1200" baseline="-25000" dirty="0" err="1" smtClean="0"/>
              <a:t>Galantsev</a:t>
            </a:r>
            <a:r>
              <a:rPr lang="en-US" sz="1200" baseline="-25000" dirty="0" smtClean="0"/>
              <a:t>/Alexander </a:t>
            </a:r>
            <a:r>
              <a:rPr lang="en-US" sz="1200" baseline="-25000" dirty="0" err="1" smtClean="0"/>
              <a:t>Aisenstadt</a:t>
            </a:r>
            <a:endParaRPr lang="es-MX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/>
              <a:t>Las Jugadas</a:t>
            </a:r>
          </a:p>
        </p:txBody>
      </p:sp>
      <p:pic>
        <p:nvPicPr>
          <p:cNvPr id="2662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4545"/>
          <a:stretch>
            <a:fillRect/>
          </a:stretch>
        </p:blipFill>
        <p:spPr>
          <a:xfrm>
            <a:off x="762000" y="2133600"/>
            <a:ext cx="7848600" cy="358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sp>
        <p:nvSpPr>
          <p:cNvPr id="27652" name="4 Marcador de contenido"/>
          <p:cNvSpPr>
            <a:spLocks noGrp="1"/>
          </p:cNvSpPr>
          <p:nvPr>
            <p:ph sz="half" idx="2"/>
          </p:nvPr>
        </p:nvSpPr>
        <p:spPr>
          <a:xfrm>
            <a:off x="914400" y="6248400"/>
            <a:ext cx="6705600" cy="457200"/>
          </a:xfrm>
        </p:spPr>
        <p:txBody>
          <a:bodyPr/>
          <a:lstStyle/>
          <a:p>
            <a:pPr>
              <a:buFontTx/>
              <a:buNone/>
            </a:pPr>
            <a:r>
              <a:rPr lang="es-MX" sz="1200" baseline="-25000" dirty="0" smtClean="0"/>
              <a:t>	©Depositphotos.com/</a:t>
            </a:r>
            <a:r>
              <a:rPr lang="es-MX" sz="1200" baseline="-25000" dirty="0" err="1" smtClean="0"/>
              <a:t>Aleksei</a:t>
            </a:r>
            <a:r>
              <a:rPr lang="es-MX" sz="1200" baseline="-25000" dirty="0" smtClean="0"/>
              <a:t> Elkin/Alexander </a:t>
            </a:r>
            <a:r>
              <a:rPr lang="es-MX" sz="1200" baseline="-25000" dirty="0" err="1" smtClean="0"/>
              <a:t>Aisenstadt</a:t>
            </a:r>
            <a:r>
              <a:rPr lang="es-MX" sz="1200" baseline="-25000" dirty="0" smtClean="0"/>
              <a:t>/S-E-R-G-O/</a:t>
            </a:r>
            <a:r>
              <a:rPr lang="es-MX" sz="1200" baseline="-25000" dirty="0" err="1" smtClean="0"/>
              <a:t>Christos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Georghiou</a:t>
            </a:r>
            <a:r>
              <a:rPr lang="es-MX" sz="1200" baseline="-25000" dirty="0" smtClean="0"/>
              <a:t>/</a:t>
            </a:r>
            <a:r>
              <a:rPr lang="es-ES" sz="1200" baseline="-25000" dirty="0" smtClean="0"/>
              <a:t>Alexander </a:t>
            </a:r>
            <a:r>
              <a:rPr lang="es-ES" sz="1200" baseline="-25000" dirty="0" err="1" smtClean="0"/>
              <a:t>Aisenstadt</a:t>
            </a:r>
            <a:r>
              <a:rPr lang="es-ES" sz="1200" baseline="-25000" dirty="0" smtClean="0"/>
              <a:t>/S-E-R-G-O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Viltoria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Protsak</a:t>
            </a:r>
            <a:r>
              <a:rPr lang="es-MX" sz="1200" baseline="-25000" dirty="0" smtClean="0"/>
              <a:t>/photography33// Collage por </a:t>
            </a:r>
            <a:r>
              <a:rPr lang="es-MX" sz="1200" baseline="-25000" dirty="0" err="1" smtClean="0"/>
              <a:t>Jill</a:t>
            </a:r>
            <a:r>
              <a:rPr lang="es-MX" sz="1200" baseline="-25000" dirty="0" smtClean="0"/>
              <a:t> Suzanne Hatcher.</a:t>
            </a:r>
            <a:endParaRPr lang="es-MX" sz="1200" dirty="0" smtClean="0"/>
          </a:p>
          <a:p>
            <a:endParaRPr lang="es-MX" dirty="0" smtClean="0"/>
          </a:p>
        </p:txBody>
      </p:sp>
      <p:pic>
        <p:nvPicPr>
          <p:cNvPr id="6" name="5 Marcador de contenido" descr="109-Modelo Bautista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6346" y="228600"/>
            <a:ext cx="7193254" cy="5995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1295400" y="6324600"/>
            <a:ext cx="6324600" cy="457200"/>
          </a:xfrm>
        </p:spPr>
        <p:txBody>
          <a:bodyPr/>
          <a:lstStyle/>
          <a:p>
            <a:pPr marL="1588" indent="12700">
              <a:buFontTx/>
              <a:buNone/>
              <a:defRPr/>
            </a:pPr>
            <a:r>
              <a:rPr lang="es-MX" sz="1200" baseline="-25000" dirty="0" smtClean="0"/>
              <a:t>©Depositphotos.com/</a:t>
            </a:r>
            <a:r>
              <a:rPr lang="es-MX" sz="1200" baseline="-25000" dirty="0" err="1" smtClean="0"/>
              <a:t>Aleksei</a:t>
            </a:r>
            <a:r>
              <a:rPr lang="es-MX" sz="1200" baseline="-25000" dirty="0" smtClean="0"/>
              <a:t> Elkin/Alexander </a:t>
            </a:r>
            <a:r>
              <a:rPr lang="es-MX" sz="1200" baseline="-25000" dirty="0" err="1" smtClean="0"/>
              <a:t>Aisenstadt</a:t>
            </a:r>
            <a:r>
              <a:rPr lang="es-MX" sz="1200" baseline="-25000" dirty="0" smtClean="0"/>
              <a:t>/S-E-R-G-O/</a:t>
            </a:r>
            <a:r>
              <a:rPr lang="es-MX" sz="1200" baseline="-25000" dirty="0" err="1" smtClean="0"/>
              <a:t>Christos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Georghiou</a:t>
            </a:r>
            <a:r>
              <a:rPr lang="es-MX" sz="1200" baseline="-25000" dirty="0" smtClean="0"/>
              <a:t>/</a:t>
            </a:r>
            <a:r>
              <a:rPr lang="es-ES" sz="1200" baseline="-25000" dirty="0" smtClean="0"/>
              <a:t>Alexander </a:t>
            </a:r>
            <a:r>
              <a:rPr lang="es-ES" sz="1200" baseline="-25000" dirty="0" err="1" smtClean="0"/>
              <a:t>Aisenstadt</a:t>
            </a:r>
            <a:r>
              <a:rPr lang="es-ES" sz="1200" baseline="-25000" dirty="0" smtClean="0"/>
              <a:t>/S-E-R-G-O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Viltoria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Protsak</a:t>
            </a:r>
            <a:r>
              <a:rPr lang="es-MX" sz="1200" baseline="-25000" dirty="0" smtClean="0"/>
              <a:t>/photography33//Collage por </a:t>
            </a:r>
            <a:r>
              <a:rPr lang="es-MX" sz="1200" baseline="-25000" dirty="0" err="1" smtClean="0"/>
              <a:t>Jill</a:t>
            </a:r>
            <a:r>
              <a:rPr lang="es-MX" sz="1200" baseline="-25000" dirty="0" smtClean="0"/>
              <a:t> Suzanne Hatcher.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3200400" y="728246"/>
            <a:ext cx="3124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(Castillo del Rey de Monterrey)</a:t>
            </a:r>
            <a:endParaRPr lang="es-MX" sz="1600" dirty="0"/>
          </a:p>
        </p:txBody>
      </p:sp>
      <p:pic>
        <p:nvPicPr>
          <p:cNvPr id="8" name="7 Marcador de contenido" descr="110-Modelo Mega Iglesia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600" y="381000"/>
            <a:ext cx="7162800" cy="5969843"/>
          </a:xfrm>
        </p:spPr>
      </p:pic>
      <p:sp>
        <p:nvSpPr>
          <p:cNvPr id="11" name="10 CuadroTexto"/>
          <p:cNvSpPr txBox="1"/>
          <p:nvPr/>
        </p:nvSpPr>
        <p:spPr>
          <a:xfrm>
            <a:off x="3200400" y="9906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(Castillo del Rey en Monterrey)</a:t>
            </a:r>
            <a:endParaRPr lang="es-MX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pic>
        <p:nvPicPr>
          <p:cNvPr id="29699" name="7 Marcador de contenido" descr="111-Modelo Denom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304800"/>
            <a:ext cx="7558088" cy="6096000"/>
          </a:xfrm>
        </p:spPr>
      </p:pic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1066800" y="6400800"/>
            <a:ext cx="7162800" cy="457200"/>
          </a:xfrm>
        </p:spPr>
        <p:txBody>
          <a:bodyPr/>
          <a:lstStyle/>
          <a:p>
            <a:pPr marL="1588" indent="12700">
              <a:buFontTx/>
              <a:buNone/>
              <a:defRPr/>
            </a:pPr>
            <a:r>
              <a:rPr lang="es-MX" sz="1200" baseline="-25000" dirty="0" smtClean="0"/>
              <a:t>©Depositphotos.com/</a:t>
            </a:r>
            <a:r>
              <a:rPr lang="es-MX" sz="1200" baseline="-25000" dirty="0" err="1" smtClean="0"/>
              <a:t>Aleksei</a:t>
            </a:r>
            <a:r>
              <a:rPr lang="es-MX" sz="1200" baseline="-25000" dirty="0" smtClean="0"/>
              <a:t> Elkin/Alexander </a:t>
            </a:r>
            <a:r>
              <a:rPr lang="es-MX" sz="1200" baseline="-25000" dirty="0" err="1" smtClean="0"/>
              <a:t>Aisenstadt</a:t>
            </a:r>
            <a:r>
              <a:rPr lang="es-MX" sz="1200" baseline="-25000" dirty="0" smtClean="0"/>
              <a:t>/S-E-R-G-O/</a:t>
            </a:r>
            <a:r>
              <a:rPr lang="es-MX" sz="1200" baseline="-25000" dirty="0" err="1" smtClean="0"/>
              <a:t>Christos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Georghiou</a:t>
            </a:r>
            <a:r>
              <a:rPr lang="es-MX" sz="1200" baseline="-25000" dirty="0" smtClean="0"/>
              <a:t>/</a:t>
            </a:r>
            <a:r>
              <a:rPr lang="es-ES" sz="1200" baseline="-25000" dirty="0" smtClean="0"/>
              <a:t>Alexander </a:t>
            </a:r>
            <a:r>
              <a:rPr lang="es-ES" sz="1200" baseline="-25000" dirty="0" err="1" smtClean="0"/>
              <a:t>Aisenstadt</a:t>
            </a:r>
            <a:r>
              <a:rPr lang="es-ES" sz="1200" baseline="-25000" dirty="0" smtClean="0"/>
              <a:t>/S-E-R-G-O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Viltoria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Protsak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Milan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Vasicek</a:t>
            </a:r>
            <a:r>
              <a:rPr lang="es-MX" sz="1200" baseline="-25000" dirty="0" smtClean="0"/>
              <a:t>/photography33//Collage por </a:t>
            </a:r>
            <a:r>
              <a:rPr lang="es-MX" sz="1200" baseline="-25000" dirty="0" err="1" smtClean="0"/>
              <a:t>Jill</a:t>
            </a:r>
            <a:r>
              <a:rPr lang="es-MX" sz="1200" baseline="-25000" dirty="0" smtClean="0"/>
              <a:t> Suzanne Hatcher.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914400" y="6248400"/>
            <a:ext cx="7239000" cy="457200"/>
          </a:xfrm>
        </p:spPr>
        <p:txBody>
          <a:bodyPr/>
          <a:lstStyle/>
          <a:p>
            <a:pPr marL="1588" indent="12700">
              <a:buFontTx/>
              <a:buNone/>
              <a:defRPr/>
            </a:pPr>
            <a:r>
              <a:rPr lang="es-MX" sz="1200" baseline="-25000" dirty="0" smtClean="0"/>
              <a:t>©Depositphotos.com/</a:t>
            </a:r>
            <a:r>
              <a:rPr lang="es-MX" sz="1200" baseline="-25000" dirty="0" err="1" smtClean="0"/>
              <a:t>Aleksei</a:t>
            </a:r>
            <a:r>
              <a:rPr lang="es-MX" sz="1200" baseline="-25000" dirty="0" smtClean="0"/>
              <a:t> Elkin/Alexander </a:t>
            </a:r>
            <a:r>
              <a:rPr lang="es-MX" sz="1200" baseline="-25000" dirty="0" err="1" smtClean="0"/>
              <a:t>Aisenstadt</a:t>
            </a:r>
            <a:r>
              <a:rPr lang="es-MX" sz="1200" baseline="-25000" dirty="0" smtClean="0"/>
              <a:t>/S-E-R-G-O/</a:t>
            </a:r>
            <a:r>
              <a:rPr lang="es-MX" sz="1200" baseline="-25000" dirty="0" err="1" smtClean="0"/>
              <a:t>Christos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Georghiou</a:t>
            </a:r>
            <a:r>
              <a:rPr lang="es-MX" sz="1200" baseline="-25000" dirty="0" smtClean="0"/>
              <a:t>/</a:t>
            </a:r>
            <a:r>
              <a:rPr lang="es-ES" sz="1200" baseline="-25000" dirty="0" smtClean="0"/>
              <a:t>Alexander </a:t>
            </a:r>
            <a:r>
              <a:rPr lang="es-ES" sz="1200" baseline="-25000" dirty="0" err="1" smtClean="0"/>
              <a:t>Aisenstadt</a:t>
            </a:r>
            <a:r>
              <a:rPr lang="es-ES" sz="1200" baseline="-25000" dirty="0" smtClean="0"/>
              <a:t>/S-E-R-G-O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Viltoria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Protsak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Robi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Akbari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Kamaruddin</a:t>
            </a:r>
            <a:r>
              <a:rPr lang="es-MX" sz="1200" baseline="-25000" dirty="0" smtClean="0"/>
              <a:t>/Yuri </a:t>
            </a:r>
            <a:r>
              <a:rPr lang="es-MX" sz="1200" baseline="-25000" dirty="0" err="1" smtClean="0"/>
              <a:t>Arcurs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Milan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Vasicek</a:t>
            </a:r>
            <a:r>
              <a:rPr lang="es-MX" sz="1200" baseline="-25000" dirty="0" smtClean="0"/>
              <a:t>//Collage por </a:t>
            </a:r>
            <a:r>
              <a:rPr lang="es-MX" sz="1200" baseline="-25000" dirty="0" err="1" smtClean="0"/>
              <a:t>Jill</a:t>
            </a:r>
            <a:r>
              <a:rPr lang="es-MX" sz="1200" baseline="-25000" dirty="0" smtClean="0"/>
              <a:t> Suzanne Hatcher.</a:t>
            </a:r>
            <a:endParaRPr lang="es-MX" dirty="0"/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7391400" cy="594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dirty="0" smtClean="0"/>
              <a:t>¿Cuál es la meta del </a:t>
            </a:r>
            <a:br>
              <a:rPr lang="es-MX" dirty="0" smtClean="0"/>
            </a:br>
            <a:r>
              <a:rPr lang="es-MX" dirty="0" smtClean="0"/>
              <a:t>comité de misiones?</a:t>
            </a:r>
          </a:p>
        </p:txBody>
      </p:sp>
      <p:sp>
        <p:nvSpPr>
          <p:cNvPr id="4099" name="7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Tx/>
              <a:buNone/>
            </a:pPr>
            <a:r>
              <a:rPr lang="es-ES" dirty="0" smtClean="0"/>
              <a:t>	El comité sirve como una ventana por la cual cada miembro de la iglesia puede ver al mundo y hacer su parte en cumplir con la Gran Comisión.</a:t>
            </a:r>
            <a:endParaRPr lang="es-MX" dirty="0" smtClean="0"/>
          </a:p>
        </p:txBody>
      </p:sp>
      <p:pic>
        <p:nvPicPr>
          <p:cNvPr id="4100" name="11 Marcador de contenido" descr="104-Ventana.t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343400" y="1524000"/>
            <a:ext cx="4551363" cy="4724400"/>
          </a:xfrm>
        </p:spPr>
      </p:pic>
      <p:sp>
        <p:nvSpPr>
          <p:cNvPr id="6" name="5 CuadroTexto"/>
          <p:cNvSpPr txBox="1"/>
          <p:nvPr/>
        </p:nvSpPr>
        <p:spPr>
          <a:xfrm>
            <a:off x="5029200" y="6096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-25000" dirty="0" smtClean="0"/>
              <a:t>©Depositphotos.com/</a:t>
            </a:r>
            <a:r>
              <a:rPr lang="es-ES" baseline="-25000" dirty="0" err="1" smtClean="0"/>
              <a:t>SlavaSafronov</a:t>
            </a:r>
            <a:r>
              <a:rPr lang="es-ES" baseline="-25000" dirty="0" smtClean="0"/>
              <a:t> </a:t>
            </a:r>
            <a:endParaRPr lang="es-MX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381000" y="6400800"/>
            <a:ext cx="8763000" cy="533400"/>
          </a:xfrm>
        </p:spPr>
        <p:txBody>
          <a:bodyPr/>
          <a:lstStyle/>
          <a:p>
            <a:pPr marL="0" indent="12700">
              <a:buFontTx/>
              <a:buNone/>
              <a:defRPr/>
            </a:pPr>
            <a:r>
              <a:rPr lang="es-MX" sz="1200" baseline="-25000" dirty="0" smtClean="0"/>
              <a:t>©Depositphotos.com/</a:t>
            </a:r>
            <a:r>
              <a:rPr lang="es-MX" sz="1200" baseline="-25000" dirty="0" err="1" smtClean="0"/>
              <a:t>Christos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Georghiou</a:t>
            </a:r>
            <a:r>
              <a:rPr lang="es-MX" sz="1200" baseline="-25000" dirty="0" smtClean="0"/>
              <a:t>/</a:t>
            </a:r>
            <a:r>
              <a:rPr lang="es-ES" sz="1200" baseline="-25000" dirty="0" smtClean="0"/>
              <a:t>Alexander </a:t>
            </a:r>
            <a:r>
              <a:rPr lang="es-ES" sz="1200" baseline="-25000" dirty="0" err="1" smtClean="0"/>
              <a:t>Aisenstadt</a:t>
            </a:r>
            <a:r>
              <a:rPr lang="es-ES" sz="1200" baseline="-25000" dirty="0" smtClean="0"/>
              <a:t>/S-E-R-G-O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Viltoria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Protsak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Robi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Akbari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Kamaruddin</a:t>
            </a:r>
            <a:r>
              <a:rPr lang="es-MX" sz="1200" baseline="-25000" dirty="0" smtClean="0"/>
              <a:t>/Yuri </a:t>
            </a:r>
            <a:r>
              <a:rPr lang="es-MX" sz="1200" baseline="-25000" dirty="0" err="1" smtClean="0"/>
              <a:t>Arcurs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Milan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Vasicek</a:t>
            </a:r>
            <a:r>
              <a:rPr lang="es-MX" sz="1200" baseline="-25000" dirty="0" smtClean="0"/>
              <a:t>//Collage por </a:t>
            </a:r>
            <a:r>
              <a:rPr lang="es-MX" sz="1200" baseline="-25000" dirty="0" err="1" smtClean="0"/>
              <a:t>Jill</a:t>
            </a:r>
            <a:r>
              <a:rPr lang="es-MX" sz="1200" baseline="-25000" dirty="0" smtClean="0"/>
              <a:t> Suzanne Hatcher.</a:t>
            </a:r>
            <a:endParaRPr lang="es-MX" sz="1200" dirty="0" smtClean="0"/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7467600" cy="617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pic>
        <p:nvPicPr>
          <p:cNvPr id="32771" name="7 Marcador de contenido" descr="114- Modelo Iglesia Local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28601"/>
            <a:ext cx="7599363" cy="6096000"/>
          </a:xfrm>
        </p:spPr>
      </p:pic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914400" y="6324600"/>
            <a:ext cx="7772400" cy="457200"/>
          </a:xfrm>
        </p:spPr>
        <p:txBody>
          <a:bodyPr/>
          <a:lstStyle/>
          <a:p>
            <a:pPr marL="0" indent="12700">
              <a:buFontTx/>
              <a:buNone/>
              <a:defRPr/>
            </a:pPr>
            <a:r>
              <a:rPr lang="es-MX" sz="1200" baseline="-25000" dirty="0" smtClean="0"/>
              <a:t>©Depositphotos.com/</a:t>
            </a:r>
            <a:r>
              <a:rPr lang="es-MX" sz="1200" baseline="-25000" dirty="0" err="1" smtClean="0"/>
              <a:t>Aleksei</a:t>
            </a:r>
            <a:r>
              <a:rPr lang="es-MX" sz="1200" baseline="-25000" dirty="0" smtClean="0"/>
              <a:t> Elkin/Alexander </a:t>
            </a:r>
            <a:r>
              <a:rPr lang="es-MX" sz="1200" baseline="-25000" dirty="0" err="1" smtClean="0"/>
              <a:t>Aisenstadt</a:t>
            </a:r>
            <a:r>
              <a:rPr lang="es-MX" sz="1200" baseline="-25000" dirty="0" smtClean="0"/>
              <a:t>/S-E-R-G-O/</a:t>
            </a:r>
            <a:r>
              <a:rPr lang="es-MX" sz="1200" baseline="-25000" dirty="0" err="1" smtClean="0"/>
              <a:t>Christos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Georghiou</a:t>
            </a:r>
            <a:r>
              <a:rPr lang="es-MX" sz="1200" baseline="-25000" dirty="0" smtClean="0"/>
              <a:t>/</a:t>
            </a:r>
            <a:r>
              <a:rPr lang="es-ES" sz="1200" baseline="-25000" dirty="0" smtClean="0"/>
              <a:t>Alexander </a:t>
            </a:r>
            <a:r>
              <a:rPr lang="es-ES" sz="1200" baseline="-25000" dirty="0" err="1" smtClean="0"/>
              <a:t>Aisenstadt</a:t>
            </a:r>
            <a:r>
              <a:rPr lang="es-ES" sz="1200" baseline="-25000" dirty="0" smtClean="0"/>
              <a:t>/S-E-R-G-O</a:t>
            </a:r>
            <a:r>
              <a:rPr lang="es-MX" sz="1200" baseline="-25000" dirty="0" smtClean="0"/>
              <a:t>/</a:t>
            </a:r>
            <a:r>
              <a:rPr lang="es-MX" sz="1200" baseline="-25000" dirty="0" err="1" smtClean="0"/>
              <a:t>Viltoria</a:t>
            </a:r>
            <a:r>
              <a:rPr lang="es-MX" sz="1200" baseline="-25000" dirty="0" smtClean="0"/>
              <a:t> </a:t>
            </a:r>
            <a:r>
              <a:rPr lang="es-MX" sz="1200" baseline="-25000" dirty="0" err="1" smtClean="0"/>
              <a:t>Protsak</a:t>
            </a:r>
            <a:r>
              <a:rPr lang="es-MX" sz="1200" baseline="-25000" dirty="0" smtClean="0"/>
              <a:t>/photography33//Collage por </a:t>
            </a:r>
            <a:r>
              <a:rPr lang="es-MX" sz="1200" baseline="-25000" dirty="0" err="1" smtClean="0"/>
              <a:t>Jill</a:t>
            </a:r>
            <a:r>
              <a:rPr lang="es-MX" sz="1200" baseline="-25000" dirty="0" smtClean="0"/>
              <a:t> Suzanne Hatcher.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6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sz="4000" dirty="0"/>
              <a:t>¿Por qué es importante que exista?</a:t>
            </a:r>
            <a:br>
              <a:rPr lang="es-MX" sz="4000" dirty="0"/>
            </a:br>
            <a:endParaRPr lang="es-MX" sz="4000" dirty="0" smtClean="0"/>
          </a:p>
        </p:txBody>
      </p:sp>
      <p:sp>
        <p:nvSpPr>
          <p:cNvPr id="5123" name="7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sz="4000" dirty="0"/>
              <a:t>¿Qué hace el comité de misiones?</a:t>
            </a:r>
            <a:endParaRPr lang="es-MX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Aprender e Informarse</a:t>
            </a:r>
          </a:p>
        </p:txBody>
      </p:sp>
      <p:pic>
        <p:nvPicPr>
          <p:cNvPr id="6147" name="Picture 10" descr="j023399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4000"/>
          </a:blip>
          <a:srcRect/>
          <a:stretch>
            <a:fillRect/>
          </a:stretch>
        </p:blipFill>
        <p:spPr>
          <a:xfrm>
            <a:off x="1981200" y="1295400"/>
            <a:ext cx="5208588" cy="4827588"/>
          </a:xfrm>
          <a:noFill/>
        </p:spPr>
      </p:pic>
      <p:sp>
        <p:nvSpPr>
          <p:cNvPr id="6148" name="7 Marcador de contenido"/>
          <p:cNvSpPr>
            <a:spLocks noGrp="1"/>
          </p:cNvSpPr>
          <p:nvPr>
            <p:ph sz="quarter" idx="4294967295"/>
          </p:nvPr>
        </p:nvSpPr>
        <p:spPr>
          <a:xfrm>
            <a:off x="3733800" y="6096000"/>
            <a:ext cx="1450975" cy="339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sz="1200" dirty="0" smtClean="0"/>
              <a:t>©</a:t>
            </a:r>
            <a:r>
              <a:rPr lang="es-MX" sz="1200" dirty="0" err="1" smtClean="0"/>
              <a:t>microsoftoffice</a:t>
            </a:r>
            <a:endParaRPr lang="es-MX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Vincularse</a:t>
            </a:r>
          </a:p>
        </p:txBody>
      </p:sp>
      <p:pic>
        <p:nvPicPr>
          <p:cNvPr id="7171" name="Picture 5" descr="j025047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228600" y="1600200"/>
            <a:ext cx="4219575" cy="4343400"/>
          </a:xfrm>
          <a:noFill/>
        </p:spPr>
      </p:pic>
      <p:pic>
        <p:nvPicPr>
          <p:cNvPr id="7173" name="Picture 6" descr="COMIMEX logo 3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0"/>
            <a:ext cx="4381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524000" y="60198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©</a:t>
            </a:r>
            <a:r>
              <a:rPr lang="es-MX" sz="1600" dirty="0" err="1" smtClean="0"/>
              <a:t>microsoftoffice</a:t>
            </a:r>
            <a:endParaRPr lang="es-MX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Buscar la Visión de Dios</a:t>
            </a:r>
          </a:p>
        </p:txBody>
      </p:sp>
      <p:pic>
        <p:nvPicPr>
          <p:cNvPr id="8195" name="11 Marcador de contenido" descr="7-mundo cruz.tif"/>
          <p:cNvPicPr>
            <a:picLocks noGrp="1" noChangeAspect="1"/>
          </p:cNvPicPr>
          <p:nvPr>
            <p:ph idx="1"/>
          </p:nvPr>
        </p:nvPicPr>
        <p:blipFill>
          <a:blip r:embed="rId2"/>
          <a:srcRect t="9836" b="6557"/>
          <a:stretch>
            <a:fillRect/>
          </a:stretch>
        </p:blipFill>
        <p:spPr>
          <a:xfrm>
            <a:off x="1905000" y="1268413"/>
            <a:ext cx="6411913" cy="5360987"/>
          </a:xfrm>
        </p:spPr>
      </p:pic>
      <p:sp>
        <p:nvSpPr>
          <p:cNvPr id="5" name="4 CuadroTexto"/>
          <p:cNvSpPr txBox="1"/>
          <p:nvPr/>
        </p:nvSpPr>
        <p:spPr>
          <a:xfrm>
            <a:off x="1066800" y="5562600"/>
            <a:ext cx="24384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-25000" dirty="0" smtClean="0"/>
              <a:t>©Depositphotos.com/Nelson Marques/Len Neighbors/</a:t>
            </a:r>
            <a:r>
              <a:rPr lang="en-US" sz="1400" baseline="-25000" dirty="0" err="1" smtClean="0"/>
              <a:t>Shmidt</a:t>
            </a:r>
            <a:r>
              <a:rPr lang="en-US" sz="1400" baseline="-25000" dirty="0" smtClean="0"/>
              <a:t> </a:t>
            </a:r>
            <a:r>
              <a:rPr lang="en-US" sz="1400" baseline="-25000" dirty="0" err="1" smtClean="0"/>
              <a:t>Valeriya</a:t>
            </a:r>
            <a:endParaRPr lang="es-MX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 smtClean="0"/>
              <a:t>Recomendar la Política Misionera de la Iglesia</a:t>
            </a:r>
          </a:p>
        </p:txBody>
      </p:sp>
      <p:sp>
        <p:nvSpPr>
          <p:cNvPr id="921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66800" y="1874837"/>
            <a:ext cx="7696200" cy="4525963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dirty="0" smtClean="0"/>
              <a:t>¿A quién damos apoyo?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dirty="0" smtClean="0"/>
              <a:t>¿Qué tendencia teológica apoyamos?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dirty="0" smtClean="0"/>
              <a:t>¿Cómo recaudamos fondos?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dirty="0" smtClean="0"/>
              <a:t>¿Qué requisitos buscamos en los misioneros que apoyamos?</a:t>
            </a:r>
          </a:p>
          <a:p>
            <a:pPr eaLnBrk="1" hangingPunct="1">
              <a:spcBef>
                <a:spcPts val="0"/>
              </a:spcBef>
              <a:spcAft>
                <a:spcPts val="1000"/>
              </a:spcAft>
            </a:pPr>
            <a:r>
              <a:rPr lang="es-ES" dirty="0" smtClean="0"/>
              <a:t>   </a:t>
            </a:r>
          </a:p>
          <a:p>
            <a:pPr eaLnBrk="1" hangingPunct="1"/>
            <a:r>
              <a:rPr lang="es-ES" dirty="0" smtClean="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Discernir la Etnia a Adoptar</a:t>
            </a:r>
          </a:p>
        </p:txBody>
      </p:sp>
      <p:pic>
        <p:nvPicPr>
          <p:cNvPr id="1024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524000"/>
            <a:ext cx="64770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personas del pueblo de carlo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8000"/>
          </a:blip>
          <a:srcRect/>
          <a:stretch>
            <a:fillRect/>
          </a:stretch>
        </p:blipFill>
        <p:spPr>
          <a:xfrm>
            <a:off x="609600" y="4038600"/>
            <a:ext cx="4175125" cy="2349500"/>
          </a:xfrm>
          <a:noFill/>
        </p:spPr>
      </p:pic>
      <p:pic>
        <p:nvPicPr>
          <p:cNvPr id="10245" name="Picture 7" descr="1A020F95"/>
          <p:cNvPicPr>
            <a:picLocks noChangeAspect="1" noChangeArrowheads="1"/>
          </p:cNvPicPr>
          <p:nvPr/>
        </p:nvPicPr>
        <p:blipFill>
          <a:blip r:embed="rId4">
            <a:lum bright="-24000" contrast="30000"/>
          </a:blip>
          <a:srcRect/>
          <a:stretch>
            <a:fillRect/>
          </a:stretch>
        </p:blipFill>
        <p:spPr bwMode="auto">
          <a:xfrm>
            <a:off x="914400" y="1524000"/>
            <a:ext cx="216376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407</Words>
  <Application>Microsoft Office PowerPoint</Application>
  <PresentationFormat>Presentación en pantalla (4:3)</PresentationFormat>
  <Paragraphs>77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Diseño predeterminado</vt:lpstr>
      <vt:lpstr>La Visión del Comité de  Misiones Mundiales</vt:lpstr>
      <vt:lpstr>La Identidad del  Comité de Misiones</vt:lpstr>
      <vt:lpstr>¿Cuál es la meta del  comité de misiones?</vt:lpstr>
      <vt:lpstr>¿Por qué es importante que exista? </vt:lpstr>
      <vt:lpstr>Aprender e Informarse</vt:lpstr>
      <vt:lpstr>Vincularse</vt:lpstr>
      <vt:lpstr>Buscar la Visión de Dios</vt:lpstr>
      <vt:lpstr>Recomendar la Política Misionera de la Iglesia</vt:lpstr>
      <vt:lpstr>Discernir la Etnia a Adoptar</vt:lpstr>
      <vt:lpstr>Investigar</vt:lpstr>
      <vt:lpstr>Promover la Oración</vt:lpstr>
      <vt:lpstr>Educar y Conscientizar</vt:lpstr>
      <vt:lpstr>Recaudar las Ofrendas Misioneras</vt:lpstr>
      <vt:lpstr>Organizar la Conferencia Misionera Anual</vt:lpstr>
      <vt:lpstr>Apoyar Moralmente al Misionero</vt:lpstr>
      <vt:lpstr>Hacer Misiones de Corto Plazo</vt:lpstr>
      <vt:lpstr>Organizar Actividades para Niños</vt:lpstr>
      <vt:lpstr>Buscar Candidatos</vt:lpstr>
      <vt:lpstr>Metas y un Plan de Trabajo </vt:lpstr>
      <vt:lpstr>Unas Consideraciones Importantes</vt:lpstr>
      <vt:lpstr>La Seguridad</vt:lpstr>
      <vt:lpstr>Modelos de Cooperación con la Comunidad Misionera</vt:lpstr>
      <vt:lpstr>Los  Jugadores</vt:lpstr>
      <vt:lpstr>Tres Jugadores Importantes</vt:lpstr>
      <vt:lpstr>Las Jugadas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DELL</cp:lastModifiedBy>
  <cp:revision>52</cp:revision>
  <cp:lastPrinted>1601-01-01T00:00:00Z</cp:lastPrinted>
  <dcterms:created xsi:type="dcterms:W3CDTF">1601-01-01T00:00:00Z</dcterms:created>
  <dcterms:modified xsi:type="dcterms:W3CDTF">2017-05-18T22:50:45Z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